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58" r:id="rId2"/>
    <p:sldId id="256" r:id="rId3"/>
    <p:sldId id="288" r:id="rId4"/>
    <p:sldId id="257" r:id="rId5"/>
    <p:sldId id="259" r:id="rId6"/>
    <p:sldId id="260" r:id="rId7"/>
    <p:sldId id="286" r:id="rId8"/>
    <p:sldId id="261" r:id="rId9"/>
    <p:sldId id="262" r:id="rId10"/>
    <p:sldId id="263" r:id="rId11"/>
    <p:sldId id="287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80" r:id="rId22"/>
    <p:sldId id="274" r:id="rId23"/>
    <p:sldId id="275" r:id="rId24"/>
    <p:sldId id="276" r:id="rId25"/>
    <p:sldId id="277" r:id="rId26"/>
    <p:sldId id="278" r:id="rId27"/>
    <p:sldId id="279" r:id="rId28"/>
    <p:sldId id="281" r:id="rId29"/>
    <p:sldId id="273" r:id="rId30"/>
    <p:sldId id="289" r:id="rId31"/>
    <p:sldId id="283" r:id="rId32"/>
    <p:sldId id="284" r:id="rId33"/>
    <p:sldId id="285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528" y="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10006B-7361-49A2-8033-FBC245E4A460}" type="datetimeFigureOut">
              <a:rPr lang="ru-RU" smtClean="0"/>
              <a:pPr/>
              <a:t>19.12.2011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F7EB7A-3C08-44BB-9EFF-24F99CF9BAE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ACDB3-2A64-4023-AF83-4B9DEDFC1F04}" type="datetimeFigureOut">
              <a:rPr lang="ru-RU" smtClean="0"/>
              <a:pPr/>
              <a:t>19.12.2011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F50F3-DCA5-4B25-9695-90DB776D6C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ACDB3-2A64-4023-AF83-4B9DEDFC1F04}" type="datetimeFigureOut">
              <a:rPr lang="ru-RU" smtClean="0"/>
              <a:pPr/>
              <a:t>19.12.2011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F50F3-DCA5-4B25-9695-90DB776D6C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ACDB3-2A64-4023-AF83-4B9DEDFC1F04}" type="datetimeFigureOut">
              <a:rPr lang="ru-RU" smtClean="0"/>
              <a:pPr/>
              <a:t>19.12.2011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F50F3-DCA5-4B25-9695-90DB776D6C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ACDB3-2A64-4023-AF83-4B9DEDFC1F04}" type="datetimeFigureOut">
              <a:rPr lang="ru-RU" smtClean="0"/>
              <a:pPr/>
              <a:t>19.12.2011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F50F3-DCA5-4B25-9695-90DB776D6C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ACDB3-2A64-4023-AF83-4B9DEDFC1F04}" type="datetimeFigureOut">
              <a:rPr lang="ru-RU" smtClean="0"/>
              <a:pPr/>
              <a:t>19.12.2011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F50F3-DCA5-4B25-9695-90DB776D6C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ACDB3-2A64-4023-AF83-4B9DEDFC1F04}" type="datetimeFigureOut">
              <a:rPr lang="ru-RU" smtClean="0"/>
              <a:pPr/>
              <a:t>19.12.2011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F50F3-DCA5-4B25-9695-90DB776D6C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ACDB3-2A64-4023-AF83-4B9DEDFC1F04}" type="datetimeFigureOut">
              <a:rPr lang="ru-RU" smtClean="0"/>
              <a:pPr/>
              <a:t>19.12.2011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F50F3-DCA5-4B25-9695-90DB776D6C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ACDB3-2A64-4023-AF83-4B9DEDFC1F04}" type="datetimeFigureOut">
              <a:rPr lang="ru-RU" smtClean="0"/>
              <a:pPr/>
              <a:t>19.12.2011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F50F3-DCA5-4B25-9695-90DB776D6C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ACDB3-2A64-4023-AF83-4B9DEDFC1F04}" type="datetimeFigureOut">
              <a:rPr lang="ru-RU" smtClean="0"/>
              <a:pPr/>
              <a:t>19.12.2011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F50F3-DCA5-4B25-9695-90DB776D6C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ACDB3-2A64-4023-AF83-4B9DEDFC1F04}" type="datetimeFigureOut">
              <a:rPr lang="ru-RU" smtClean="0"/>
              <a:pPr/>
              <a:t>19.12.2011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F50F3-DCA5-4B25-9695-90DB776D6C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ACDB3-2A64-4023-AF83-4B9DEDFC1F04}" type="datetimeFigureOut">
              <a:rPr lang="ru-RU" smtClean="0"/>
              <a:pPr/>
              <a:t>19.12.2011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F50F3-DCA5-4B25-9695-90DB776D6C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CACDB3-2A64-4023-AF83-4B9DEDFC1F04}" type="datetimeFigureOut">
              <a:rPr lang="ru-RU" smtClean="0"/>
              <a:pPr/>
              <a:t>19.12.2011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0F50F3-DCA5-4B25-9695-90DB776D6CB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slide" Target="slide3.xml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slide" Target="slide3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13" Type="http://schemas.openxmlformats.org/officeDocument/2006/relationships/slide" Target="slide11.xml"/><Relationship Id="rId18" Type="http://schemas.openxmlformats.org/officeDocument/2006/relationships/slide" Target="slide19.xml"/><Relationship Id="rId26" Type="http://schemas.openxmlformats.org/officeDocument/2006/relationships/slide" Target="slide4.xml"/><Relationship Id="rId3" Type="http://schemas.openxmlformats.org/officeDocument/2006/relationships/image" Target="../media/image6.png"/><Relationship Id="rId21" Type="http://schemas.openxmlformats.org/officeDocument/2006/relationships/slide" Target="slide28.xml"/><Relationship Id="rId7" Type="http://schemas.openxmlformats.org/officeDocument/2006/relationships/slide" Target="slide17.xml"/><Relationship Id="rId12" Type="http://schemas.openxmlformats.org/officeDocument/2006/relationships/slide" Target="slide12.xml"/><Relationship Id="rId17" Type="http://schemas.openxmlformats.org/officeDocument/2006/relationships/slide" Target="slide20.xml"/><Relationship Id="rId25" Type="http://schemas.openxmlformats.org/officeDocument/2006/relationships/slide" Target="slide24.xml"/><Relationship Id="rId2" Type="http://schemas.openxmlformats.org/officeDocument/2006/relationships/slide" Target="slide6.xml"/><Relationship Id="rId16" Type="http://schemas.openxmlformats.org/officeDocument/2006/relationships/slide" Target="slide21.xml"/><Relationship Id="rId20" Type="http://schemas.openxmlformats.org/officeDocument/2006/relationships/slide" Target="slide29.xml"/><Relationship Id="rId1" Type="http://schemas.openxmlformats.org/officeDocument/2006/relationships/slideLayout" Target="../slideLayouts/slideLayout7.xml"/><Relationship Id="rId6" Type="http://schemas.openxmlformats.org/officeDocument/2006/relationships/slide" Target="slide9.xml"/><Relationship Id="rId11" Type="http://schemas.openxmlformats.org/officeDocument/2006/relationships/slide" Target="slide13.xml"/><Relationship Id="rId24" Type="http://schemas.openxmlformats.org/officeDocument/2006/relationships/slide" Target="slide25.xml"/><Relationship Id="rId5" Type="http://schemas.openxmlformats.org/officeDocument/2006/relationships/slide" Target="slide8.xml"/><Relationship Id="rId15" Type="http://schemas.openxmlformats.org/officeDocument/2006/relationships/slide" Target="slide22.xml"/><Relationship Id="rId23" Type="http://schemas.openxmlformats.org/officeDocument/2006/relationships/slide" Target="slide26.xml"/><Relationship Id="rId10" Type="http://schemas.openxmlformats.org/officeDocument/2006/relationships/slide" Target="slide14.xml"/><Relationship Id="rId19" Type="http://schemas.openxmlformats.org/officeDocument/2006/relationships/slide" Target="slide18.xml"/><Relationship Id="rId4" Type="http://schemas.openxmlformats.org/officeDocument/2006/relationships/slide" Target="slide7.xml"/><Relationship Id="rId9" Type="http://schemas.openxmlformats.org/officeDocument/2006/relationships/slide" Target="slide15.xml"/><Relationship Id="rId14" Type="http://schemas.openxmlformats.org/officeDocument/2006/relationships/slide" Target="slide23.xml"/><Relationship Id="rId22" Type="http://schemas.openxmlformats.org/officeDocument/2006/relationships/slide" Target="slide27.xml"/><Relationship Id="rId27" Type="http://schemas.openxmlformats.org/officeDocument/2006/relationships/slide" Target="slide30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machaon.net/img/book/big/978-5-18-000238-9.jpg" TargetMode="External"/><Relationship Id="rId13" Type="http://schemas.openxmlformats.org/officeDocument/2006/relationships/hyperlink" Target="http://www.proza.ru/pics/2009/11/07/344.jpg" TargetMode="External"/><Relationship Id="rId3" Type="http://schemas.openxmlformats.org/officeDocument/2006/relationships/hyperlink" Target="http://stat18.privet.ru/lr/0a2d0421e4c052abc4ba3d8f0581998b" TargetMode="External"/><Relationship Id="rId7" Type="http://schemas.openxmlformats.org/officeDocument/2006/relationships/hyperlink" Target="http://www.melnikovitch.com/arts/002/img/002_001.png" TargetMode="External"/><Relationship Id="rId12" Type="http://schemas.openxmlformats.org/officeDocument/2006/relationships/hyperlink" Target="http://img0.liveinternet.ru/images/attach/c/2/72/593/72593705_1193341028_16.jpg" TargetMode="Externa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viki.rdf.ru/media/upload/preview/krasn_sh.jpg" TargetMode="External"/><Relationship Id="rId11" Type="http://schemas.openxmlformats.org/officeDocument/2006/relationships/hyperlink" Target="http://img1.liveinternet.ru/images/attach/c/2/72/593/72593555_1193341028_6.jpg" TargetMode="External"/><Relationship Id="rId5" Type="http://schemas.openxmlformats.org/officeDocument/2006/relationships/hyperlink" Target="http://www.sky-art.com/andersen/tales/other_illustr/5/010_01.jpg" TargetMode="External"/><Relationship Id="rId10" Type="http://schemas.openxmlformats.org/officeDocument/2006/relationships/hyperlink" Target="http://www.stomdet.ru/storage/userfiles/&#1050;&#1086;&#1085;&#1082;&#1091;&#1088;&#1089;%20&#1076;&#1077;&#1090;&#1089;&#1082;&#1086;&#1075;&#1086;%20&#1088;&#1080;&#1089;&#1091;&#1085;&#1082;&#1072;.jpg" TargetMode="External"/><Relationship Id="rId4" Type="http://schemas.openxmlformats.org/officeDocument/2006/relationships/hyperlink" Target="http://img1.liveinternet.ru/images/attach/b/3/41/552/41552319_15719955_10626144_Zolushka80.gif" TargetMode="External"/><Relationship Id="rId9" Type="http://schemas.openxmlformats.org/officeDocument/2006/relationships/hyperlink" Target="http://t3.gstatic.com/images?q=tbn:ANd9GcRr02tPvXelU2DIvZ0k9es2r7QGqYRY04sRHA8Fo77phTr2FtTWjzsYFYeOdw" TargetMode="Externa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proshkolu.ru/content/media/pic/std/1000000/270000/269362-b27f55da6aadd48b.jpg" TargetMode="External"/><Relationship Id="rId3" Type="http://schemas.openxmlformats.org/officeDocument/2006/relationships/hyperlink" Target="http://stat16.privet.ru/lr/0b04bdf8e5f981eee5e60cb1cb12cba6" TargetMode="External"/><Relationship Id="rId7" Type="http://schemas.openxmlformats.org/officeDocument/2006/relationships/hyperlink" Target="http://schkola2009.ucoz.ru/a872d9f27776.png" TargetMode="Externa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img1.liveinternet.ru/images/attach/c/2/73/765/73765823_69799052864D34.jpg" TargetMode="External"/><Relationship Id="rId5" Type="http://schemas.openxmlformats.org/officeDocument/2006/relationships/hyperlink" Target="http://www.sunhome.ru/UsersGallery/Cards/47/4212840.jpg" TargetMode="External"/><Relationship Id="rId10" Type="http://schemas.openxmlformats.org/officeDocument/2006/relationships/hyperlink" Target="http://www.proshkolu.ru/content/media/pic/std/1000000/247000/246790-32031b3427256246.jpg" TargetMode="External"/><Relationship Id="rId4" Type="http://schemas.openxmlformats.org/officeDocument/2006/relationships/hyperlink" Target="http://www.proza.ru/pics/2009/07/25/653.jpg" TargetMode="External"/><Relationship Id="rId9" Type="http://schemas.openxmlformats.org/officeDocument/2006/relationships/hyperlink" Target="http://www.proshkolu.ru/content/media/pic/std/1000000/263000/262213-8685f99e59bc24d6.jpg" TargetMode="Externa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hyperlink" Target="http://abc-color.com/image/coloring/flowers/001/flowers-000/flowers-000-clipart-color-2.svg" TargetMode="External"/><Relationship Id="rId3" Type="http://schemas.openxmlformats.org/officeDocument/2006/relationships/hyperlink" Target="http://www.proshkolu.ru/content/media/pic/std/1000000/263000/262209-c61884f023080695.jpg" TargetMode="External"/><Relationship Id="rId7" Type="http://schemas.openxmlformats.org/officeDocument/2006/relationships/hyperlink" Target="http://darudar.org/var/files/img/6f/c3/6fc34c25a5011e6bfbf390e3da931a30_600.jpg" TargetMode="Externa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print.russianit.ru/images/print/konverty_500.png" TargetMode="External"/><Relationship Id="rId5" Type="http://schemas.openxmlformats.org/officeDocument/2006/relationships/hyperlink" Target="http://www.proshkolu.ru/content/media/pic/std/1000000/263000/262218-5594a757ed0fdf18.jpg%20-%209" TargetMode="External"/><Relationship Id="rId4" Type="http://schemas.openxmlformats.org/officeDocument/2006/relationships/hyperlink" Target="http://www.proshkolu.ru/content/media/pic/std/1000000/263000/262207-a39d5d6beb69d8e1.jpg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slide" Target="slide3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33385" y="1714488"/>
            <a:ext cx="883767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200" b="1" dirty="0" err="1" smtClean="0">
                <a:latin typeface="Comic Sans MS" pitchFamily="66" charset="0"/>
              </a:rPr>
              <a:t>Ступко</a:t>
            </a:r>
            <a:r>
              <a:rPr lang="ru-RU" sz="2200" b="1" dirty="0" smtClean="0">
                <a:latin typeface="Comic Sans MS" pitchFamily="66" charset="0"/>
              </a:rPr>
              <a:t> Светлана Владимировна</a:t>
            </a:r>
          </a:p>
          <a:p>
            <a:pPr algn="ctr"/>
            <a:r>
              <a:rPr lang="ru-RU" sz="2200" b="1" dirty="0" smtClean="0">
                <a:latin typeface="Comic Sans MS" pitchFamily="66" charset="0"/>
              </a:rPr>
              <a:t>учитель немецкого языка </a:t>
            </a:r>
          </a:p>
          <a:p>
            <a:pPr algn="ctr"/>
            <a:r>
              <a:rPr lang="ru-RU" sz="2200" b="1" dirty="0" smtClean="0">
                <a:latin typeface="Comic Sans MS" pitchFamily="66" charset="0"/>
              </a:rPr>
              <a:t>МОУ «</a:t>
            </a:r>
            <a:r>
              <a:rPr lang="ru-RU" sz="2200" b="1" dirty="0" err="1" smtClean="0">
                <a:latin typeface="Comic Sans MS" pitchFamily="66" charset="0"/>
              </a:rPr>
              <a:t>Цветопольская</a:t>
            </a:r>
            <a:r>
              <a:rPr lang="ru-RU" sz="2200" b="1" dirty="0" smtClean="0">
                <a:latin typeface="Comic Sans MS" pitchFamily="66" charset="0"/>
              </a:rPr>
              <a:t> основная общеобразовательная школа»</a:t>
            </a:r>
            <a:endParaRPr lang="ru-RU" sz="2200" b="1" dirty="0"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13114" y="3857628"/>
            <a:ext cx="41681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3200" b="1" dirty="0" err="1" smtClean="0">
                <a:latin typeface="Comic Sans MS" pitchFamily="66" charset="0"/>
              </a:rPr>
              <a:t>Tschüs</a:t>
            </a:r>
            <a:r>
              <a:rPr lang="en-US" sz="3200" b="1" dirty="0" smtClean="0">
                <a:latin typeface="Comic Sans MS" pitchFamily="66" charset="0"/>
              </a:rPr>
              <a:t>,  </a:t>
            </a:r>
            <a:r>
              <a:rPr lang="en-US" sz="3200" b="1" dirty="0" smtClean="0">
                <a:latin typeface="Comic Sans MS" pitchFamily="66" charset="0"/>
              </a:rPr>
              <a:t>2. </a:t>
            </a:r>
            <a:r>
              <a:rPr lang="en-US" sz="3200" b="1" dirty="0" err="1" smtClean="0">
                <a:latin typeface="Comic Sans MS" pitchFamily="66" charset="0"/>
              </a:rPr>
              <a:t>Klasse</a:t>
            </a:r>
            <a:r>
              <a:rPr lang="en-US" sz="3200" b="1" dirty="0" smtClean="0">
                <a:latin typeface="Comic Sans MS" pitchFamily="66" charset="0"/>
              </a:rPr>
              <a:t>! </a:t>
            </a:r>
            <a:endParaRPr lang="ru-RU" sz="3200" b="1" dirty="0">
              <a:latin typeface="Comic Sans MS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714348" y="1000108"/>
            <a:ext cx="6789038" cy="4001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latin typeface="Comic Sans MS" pitchFamily="66" charset="0"/>
              </a:rPr>
              <a:t>Das</a:t>
            </a:r>
            <a:r>
              <a:rPr lang="en-US" sz="4400" b="1" dirty="0" smtClean="0">
                <a:latin typeface="Comic Sans MS" pitchFamily="66" charset="0"/>
              </a:rPr>
              <a:t> </a:t>
            </a:r>
            <a:r>
              <a:rPr lang="en-US" sz="4400" b="1" dirty="0" err="1" smtClean="0">
                <a:latin typeface="Comic Sans MS" pitchFamily="66" charset="0"/>
              </a:rPr>
              <a:t>ist</a:t>
            </a:r>
            <a:r>
              <a:rPr lang="en-US" sz="4400" b="1" dirty="0" smtClean="0">
                <a:latin typeface="Comic Sans MS" pitchFamily="66" charset="0"/>
              </a:rPr>
              <a:t> </a:t>
            </a:r>
            <a:r>
              <a:rPr lang="en-US" sz="3200" b="1" dirty="0" smtClean="0">
                <a:latin typeface="Comic Sans MS" pitchFamily="66" charset="0"/>
              </a:rPr>
              <a:t>Anna. </a:t>
            </a:r>
          </a:p>
          <a:p>
            <a:pPr algn="ctr"/>
            <a:r>
              <a:rPr lang="en-US" sz="4000" b="1" dirty="0" err="1" smtClean="0">
                <a:latin typeface="Comic Sans MS" pitchFamily="66" charset="0"/>
              </a:rPr>
              <a:t>Sie</a:t>
            </a:r>
            <a:r>
              <a:rPr lang="en-US" sz="3200" b="1" dirty="0" smtClean="0">
                <a:latin typeface="Comic Sans MS" pitchFamily="66" charset="0"/>
              </a:rPr>
              <a:t> </a:t>
            </a:r>
            <a:r>
              <a:rPr lang="en-US" sz="3200" b="1" dirty="0" err="1" smtClean="0">
                <a:latin typeface="Comic Sans MS" pitchFamily="66" charset="0"/>
              </a:rPr>
              <a:t>ist</a:t>
            </a:r>
            <a:r>
              <a:rPr lang="en-US" sz="3200" b="1" dirty="0" smtClean="0">
                <a:latin typeface="Comic Sans MS" pitchFamily="66" charset="0"/>
              </a:rPr>
              <a:t> 8 </a:t>
            </a:r>
            <a:r>
              <a:rPr lang="en-US" sz="3200" b="1" dirty="0" err="1" smtClean="0">
                <a:latin typeface="Comic Sans MS" pitchFamily="66" charset="0"/>
              </a:rPr>
              <a:t>Jahre</a:t>
            </a:r>
            <a:r>
              <a:rPr lang="en-US" sz="3200" b="1" dirty="0" smtClean="0">
                <a:latin typeface="Comic Sans MS" pitchFamily="66" charset="0"/>
              </a:rPr>
              <a:t> alt. </a:t>
            </a:r>
          </a:p>
          <a:p>
            <a:pPr algn="ctr"/>
            <a:r>
              <a:rPr lang="en-US" sz="3200" b="1" dirty="0" err="1" smtClean="0">
                <a:latin typeface="Comic Sans MS" pitchFamily="66" charset="0"/>
              </a:rPr>
              <a:t>Sie</a:t>
            </a:r>
            <a:r>
              <a:rPr lang="en-US" sz="3200" b="1" dirty="0" smtClean="0">
                <a:latin typeface="Comic Sans MS" pitchFamily="66" charset="0"/>
              </a:rPr>
              <a:t> </a:t>
            </a:r>
            <a:r>
              <a:rPr lang="en-US" sz="4400" b="1" dirty="0" err="1" smtClean="0">
                <a:latin typeface="Comic Sans MS" pitchFamily="66" charset="0"/>
              </a:rPr>
              <a:t>ist</a:t>
            </a:r>
            <a:r>
              <a:rPr lang="en-US" sz="3200" b="1" dirty="0" smtClean="0">
                <a:latin typeface="Comic Sans MS" pitchFamily="66" charset="0"/>
              </a:rPr>
              <a:t> </a:t>
            </a:r>
            <a:r>
              <a:rPr lang="en-US" sz="3200" b="1" dirty="0" err="1" smtClean="0">
                <a:latin typeface="Comic Sans MS" pitchFamily="66" charset="0"/>
              </a:rPr>
              <a:t>lustig</a:t>
            </a:r>
            <a:r>
              <a:rPr lang="en-US" sz="3200" b="1" dirty="0" smtClean="0">
                <a:latin typeface="Comic Sans MS" pitchFamily="66" charset="0"/>
              </a:rPr>
              <a:t>, </a:t>
            </a:r>
            <a:r>
              <a:rPr lang="en-US" sz="3200" b="1" dirty="0" err="1" smtClean="0">
                <a:latin typeface="Comic Sans MS" pitchFamily="66" charset="0"/>
              </a:rPr>
              <a:t>nett</a:t>
            </a:r>
            <a:r>
              <a:rPr lang="en-US" sz="3200" b="1" dirty="0" smtClean="0">
                <a:latin typeface="Comic Sans MS" pitchFamily="66" charset="0"/>
              </a:rPr>
              <a:t>. </a:t>
            </a:r>
          </a:p>
          <a:p>
            <a:pPr algn="ctr"/>
            <a:r>
              <a:rPr lang="en-US" sz="3200" b="1" dirty="0" err="1" smtClean="0">
                <a:latin typeface="Comic Sans MS" pitchFamily="66" charset="0"/>
              </a:rPr>
              <a:t>Annas</a:t>
            </a:r>
            <a:r>
              <a:rPr lang="en-US" sz="3200" b="1" dirty="0" smtClean="0">
                <a:latin typeface="Comic Sans MS" pitchFamily="66" charset="0"/>
              </a:rPr>
              <a:t> </a:t>
            </a:r>
            <a:r>
              <a:rPr lang="en-US" sz="3200" b="1" dirty="0" err="1" smtClean="0">
                <a:latin typeface="Comic Sans MS" pitchFamily="66" charset="0"/>
              </a:rPr>
              <a:t>Vater</a:t>
            </a:r>
            <a:r>
              <a:rPr lang="en-US" sz="3200" b="1" dirty="0" smtClean="0">
                <a:latin typeface="Comic Sans MS" pitchFamily="66" charset="0"/>
              </a:rPr>
              <a:t> </a:t>
            </a:r>
            <a:r>
              <a:rPr lang="en-US" sz="3200" b="1" dirty="0" err="1" smtClean="0">
                <a:latin typeface="Comic Sans MS" pitchFamily="66" charset="0"/>
              </a:rPr>
              <a:t>heißt</a:t>
            </a:r>
            <a:r>
              <a:rPr lang="en-US" sz="3200" b="1" dirty="0" smtClean="0">
                <a:latin typeface="Comic Sans MS" pitchFamily="66" charset="0"/>
              </a:rPr>
              <a:t> Hans </a:t>
            </a:r>
            <a:r>
              <a:rPr lang="en-US" sz="3200" b="1" dirty="0" err="1" smtClean="0">
                <a:latin typeface="Comic Sans MS" pitchFamily="66" charset="0"/>
              </a:rPr>
              <a:t>Müller</a:t>
            </a:r>
            <a:r>
              <a:rPr lang="en-US" sz="3200" b="1" dirty="0" smtClean="0">
                <a:latin typeface="Comic Sans MS" pitchFamily="66" charset="0"/>
              </a:rPr>
              <a:t>.</a:t>
            </a:r>
          </a:p>
          <a:p>
            <a:pPr algn="ctr"/>
            <a:r>
              <a:rPr lang="en-US" sz="3200" b="1" dirty="0" smtClean="0">
                <a:latin typeface="Comic Sans MS" pitchFamily="66" charset="0"/>
              </a:rPr>
              <a:t> </a:t>
            </a:r>
            <a:r>
              <a:rPr lang="en-US" sz="3200" b="1" dirty="0" err="1" smtClean="0">
                <a:latin typeface="Comic Sans MS" pitchFamily="66" charset="0"/>
              </a:rPr>
              <a:t>Annas</a:t>
            </a:r>
            <a:r>
              <a:rPr lang="en-US" sz="3200" b="1" dirty="0" smtClean="0">
                <a:latin typeface="Comic Sans MS" pitchFamily="66" charset="0"/>
              </a:rPr>
              <a:t> Mutter </a:t>
            </a:r>
            <a:r>
              <a:rPr lang="en-US" sz="4400" b="1" dirty="0" err="1" smtClean="0">
                <a:latin typeface="Comic Sans MS" pitchFamily="66" charset="0"/>
              </a:rPr>
              <a:t>heißt</a:t>
            </a:r>
            <a:r>
              <a:rPr lang="en-US" sz="3200" b="1" dirty="0" smtClean="0">
                <a:latin typeface="Comic Sans MS" pitchFamily="66" charset="0"/>
              </a:rPr>
              <a:t> </a:t>
            </a:r>
            <a:r>
              <a:rPr lang="en-US" sz="3200" b="1" dirty="0" err="1" smtClean="0">
                <a:latin typeface="Comic Sans MS" pitchFamily="66" charset="0"/>
              </a:rPr>
              <a:t>Ada</a:t>
            </a:r>
            <a:r>
              <a:rPr lang="en-US" sz="3200" b="1" dirty="0" smtClean="0">
                <a:latin typeface="Comic Sans MS" pitchFamily="66" charset="0"/>
              </a:rPr>
              <a:t> </a:t>
            </a:r>
            <a:r>
              <a:rPr lang="en-US" sz="3200" b="1" dirty="0" err="1" smtClean="0">
                <a:latin typeface="Comic Sans MS" pitchFamily="66" charset="0"/>
              </a:rPr>
              <a:t>Müller</a:t>
            </a:r>
            <a:r>
              <a:rPr lang="en-US" sz="3200" b="1" dirty="0" smtClean="0">
                <a:latin typeface="Comic Sans MS" pitchFamily="66" charset="0"/>
              </a:rPr>
              <a:t>.</a:t>
            </a:r>
            <a:endParaRPr lang="ru-RU" sz="3200" b="1" dirty="0" smtClean="0">
              <a:latin typeface="Comic Sans MS" pitchFamily="66" charset="0"/>
            </a:endParaRPr>
          </a:p>
          <a:p>
            <a:endParaRPr lang="ru-RU" dirty="0"/>
          </a:p>
        </p:txBody>
      </p:sp>
      <p:sp>
        <p:nvSpPr>
          <p:cNvPr id="7" name="Облако 6">
            <a:hlinkClick r:id="rId3" action="ppaction://hlinksldjump"/>
          </p:cNvPr>
          <p:cNvSpPr/>
          <p:nvPr/>
        </p:nvSpPr>
        <p:spPr>
          <a:xfrm>
            <a:off x="7164288" y="260648"/>
            <a:ext cx="1418456" cy="914400"/>
          </a:xfrm>
          <a:prstGeom prst="cloud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WEITER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57290" y="857232"/>
            <a:ext cx="5697394" cy="70788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 smtClean="0">
                <a:latin typeface="Comic Sans MS" pitchFamily="66" charset="0"/>
              </a:rPr>
              <a:t>Die Post </a:t>
            </a:r>
            <a:r>
              <a:rPr lang="en-US" sz="2800" b="1" dirty="0" err="1" smtClean="0">
                <a:latin typeface="Comic Sans MS" pitchFamily="66" charset="0"/>
              </a:rPr>
              <a:t>ist</a:t>
            </a:r>
            <a:r>
              <a:rPr lang="en-US" sz="2800" b="1" dirty="0" smtClean="0">
                <a:latin typeface="Comic Sans MS" pitchFamily="66" charset="0"/>
              </a:rPr>
              <a:t> </a:t>
            </a:r>
            <a:r>
              <a:rPr lang="en-US" sz="2800" b="1" dirty="0" err="1" smtClean="0">
                <a:latin typeface="Comic Sans MS" pitchFamily="66" charset="0"/>
              </a:rPr>
              <a:t>da</a:t>
            </a:r>
            <a:endParaRPr lang="en-US" sz="2800" b="1" dirty="0" smtClean="0">
              <a:latin typeface="Comic Sans MS" pitchFamily="66" charset="0"/>
            </a:endParaRPr>
          </a:p>
          <a:p>
            <a:pPr algn="ctr"/>
            <a:r>
              <a:rPr lang="en-US" sz="2800" b="1" dirty="0" err="1" smtClean="0">
                <a:latin typeface="Comic Sans MS" pitchFamily="66" charset="0"/>
              </a:rPr>
              <a:t>Tra</a:t>
            </a:r>
            <a:r>
              <a:rPr lang="en-US" sz="2800" b="1" dirty="0" smtClean="0">
                <a:latin typeface="Comic Sans MS" pitchFamily="66" charset="0"/>
              </a:rPr>
              <a:t> – </a:t>
            </a:r>
            <a:r>
              <a:rPr lang="en-US" sz="2800" b="1" dirty="0" err="1" smtClean="0">
                <a:latin typeface="Comic Sans MS" pitchFamily="66" charset="0"/>
              </a:rPr>
              <a:t>ra-ra-ra-ra-ra</a:t>
            </a:r>
            <a:r>
              <a:rPr lang="en-US" sz="2800" b="1" dirty="0" smtClean="0">
                <a:latin typeface="Comic Sans MS" pitchFamily="66" charset="0"/>
              </a:rPr>
              <a:t>, </a:t>
            </a:r>
          </a:p>
          <a:p>
            <a:pPr algn="ctr"/>
            <a:r>
              <a:rPr lang="en-US" sz="2800" b="1" dirty="0" err="1" smtClean="0">
                <a:latin typeface="Comic Sans MS" pitchFamily="66" charset="0"/>
              </a:rPr>
              <a:t>tra</a:t>
            </a:r>
            <a:r>
              <a:rPr lang="en-US" sz="2800" b="1" dirty="0" smtClean="0">
                <a:latin typeface="Comic Sans MS" pitchFamily="66" charset="0"/>
              </a:rPr>
              <a:t> – </a:t>
            </a:r>
            <a:r>
              <a:rPr lang="en-US" sz="2800" b="1" dirty="0" err="1" smtClean="0">
                <a:latin typeface="Comic Sans MS" pitchFamily="66" charset="0"/>
              </a:rPr>
              <a:t>ra-ra-ra-ra-ra</a:t>
            </a:r>
            <a:r>
              <a:rPr lang="en-US" sz="2800" b="1" dirty="0" smtClean="0">
                <a:latin typeface="Comic Sans MS" pitchFamily="66" charset="0"/>
              </a:rPr>
              <a:t>.</a:t>
            </a:r>
          </a:p>
          <a:p>
            <a:pPr algn="ctr"/>
            <a:r>
              <a:rPr lang="en-US" sz="2800" b="1" dirty="0" smtClean="0">
                <a:latin typeface="Comic Sans MS" pitchFamily="66" charset="0"/>
              </a:rPr>
              <a:t>Die Post </a:t>
            </a:r>
            <a:r>
              <a:rPr lang="en-US" sz="2800" b="1" dirty="0" err="1" smtClean="0">
                <a:latin typeface="Comic Sans MS" pitchFamily="66" charset="0"/>
              </a:rPr>
              <a:t>ist</a:t>
            </a:r>
            <a:r>
              <a:rPr lang="en-US" sz="2800" b="1" dirty="0" smtClean="0">
                <a:latin typeface="Comic Sans MS" pitchFamily="66" charset="0"/>
              </a:rPr>
              <a:t> </a:t>
            </a:r>
            <a:r>
              <a:rPr lang="en-US" sz="2800" b="1" dirty="0" err="1" smtClean="0">
                <a:latin typeface="Comic Sans MS" pitchFamily="66" charset="0"/>
              </a:rPr>
              <a:t>da</a:t>
            </a:r>
            <a:r>
              <a:rPr lang="en-US" sz="2800" b="1" dirty="0" smtClean="0">
                <a:latin typeface="Comic Sans MS" pitchFamily="66" charset="0"/>
              </a:rPr>
              <a:t>,</a:t>
            </a:r>
          </a:p>
          <a:p>
            <a:pPr algn="ctr"/>
            <a:r>
              <a:rPr lang="en-US" sz="2800" b="1" dirty="0" smtClean="0">
                <a:latin typeface="Comic Sans MS" pitchFamily="66" charset="0"/>
              </a:rPr>
              <a:t>die Post </a:t>
            </a:r>
            <a:r>
              <a:rPr lang="en-US" sz="2800" b="1" dirty="0" err="1" smtClean="0">
                <a:latin typeface="Comic Sans MS" pitchFamily="66" charset="0"/>
              </a:rPr>
              <a:t>ist</a:t>
            </a:r>
            <a:r>
              <a:rPr lang="en-US" sz="2800" b="1" dirty="0" smtClean="0">
                <a:latin typeface="Comic Sans MS" pitchFamily="66" charset="0"/>
              </a:rPr>
              <a:t> </a:t>
            </a:r>
            <a:r>
              <a:rPr lang="en-US" sz="2800" b="1" dirty="0" err="1" smtClean="0">
                <a:latin typeface="Comic Sans MS" pitchFamily="66" charset="0"/>
              </a:rPr>
              <a:t>da</a:t>
            </a:r>
            <a:r>
              <a:rPr lang="en-US" sz="2800" b="1" dirty="0" smtClean="0">
                <a:latin typeface="Comic Sans MS" pitchFamily="66" charset="0"/>
              </a:rPr>
              <a:t>,</a:t>
            </a:r>
          </a:p>
          <a:p>
            <a:pPr algn="ctr"/>
            <a:r>
              <a:rPr lang="en-US" sz="2800" b="1" dirty="0" smtClean="0">
                <a:latin typeface="Comic Sans MS" pitchFamily="66" charset="0"/>
              </a:rPr>
              <a:t>die Post </a:t>
            </a:r>
            <a:r>
              <a:rPr lang="en-US" sz="2800" b="1" dirty="0" err="1" smtClean="0">
                <a:latin typeface="Comic Sans MS" pitchFamily="66" charset="0"/>
              </a:rPr>
              <a:t>ist</a:t>
            </a:r>
            <a:r>
              <a:rPr lang="en-US" sz="2800" b="1" dirty="0" smtClean="0">
                <a:latin typeface="Comic Sans MS" pitchFamily="66" charset="0"/>
              </a:rPr>
              <a:t> </a:t>
            </a:r>
            <a:r>
              <a:rPr lang="en-US" sz="2800" b="1" dirty="0" err="1" smtClean="0">
                <a:latin typeface="Comic Sans MS" pitchFamily="66" charset="0"/>
              </a:rPr>
              <a:t>da</a:t>
            </a:r>
            <a:r>
              <a:rPr lang="en-US" sz="2800" b="1" dirty="0" smtClean="0">
                <a:latin typeface="Comic Sans MS" pitchFamily="66" charset="0"/>
              </a:rPr>
              <a:t>.</a:t>
            </a:r>
          </a:p>
          <a:p>
            <a:pPr algn="ctr"/>
            <a:r>
              <a:rPr lang="en-US" sz="2800" b="1" dirty="0" err="1" smtClean="0">
                <a:latin typeface="Comic Sans MS" pitchFamily="66" charset="0"/>
              </a:rPr>
              <a:t>Herbei</a:t>
            </a:r>
            <a:r>
              <a:rPr lang="en-US" sz="2800" b="1" dirty="0" smtClean="0">
                <a:latin typeface="Comic Sans MS" pitchFamily="66" charset="0"/>
              </a:rPr>
              <a:t>, </a:t>
            </a:r>
            <a:r>
              <a:rPr lang="en-US" sz="2800" b="1" dirty="0" err="1" smtClean="0">
                <a:latin typeface="Comic Sans MS" pitchFamily="66" charset="0"/>
              </a:rPr>
              <a:t>ihr</a:t>
            </a:r>
            <a:r>
              <a:rPr lang="en-US" sz="2800" b="1" dirty="0" smtClean="0">
                <a:latin typeface="Comic Sans MS" pitchFamily="66" charset="0"/>
              </a:rPr>
              <a:t> </a:t>
            </a:r>
            <a:r>
              <a:rPr lang="en-US" sz="2800" b="1" dirty="0" err="1" smtClean="0">
                <a:latin typeface="Comic Sans MS" pitchFamily="66" charset="0"/>
              </a:rPr>
              <a:t>jungen</a:t>
            </a:r>
            <a:r>
              <a:rPr lang="en-US" sz="2800" b="1" dirty="0" smtClean="0">
                <a:latin typeface="Comic Sans MS" pitchFamily="66" charset="0"/>
              </a:rPr>
              <a:t> </a:t>
            </a:r>
            <a:r>
              <a:rPr lang="en-US" sz="2800" b="1" dirty="0" err="1" smtClean="0">
                <a:latin typeface="Comic Sans MS" pitchFamily="66" charset="0"/>
              </a:rPr>
              <a:t>Leute</a:t>
            </a:r>
            <a:r>
              <a:rPr lang="en-US" sz="2800" b="1" dirty="0" smtClean="0">
                <a:latin typeface="Comic Sans MS" pitchFamily="66" charset="0"/>
              </a:rPr>
              <a:t>.</a:t>
            </a:r>
          </a:p>
          <a:p>
            <a:pPr algn="ctr"/>
            <a:r>
              <a:rPr lang="en-US" sz="2800" b="1" dirty="0" smtClean="0">
                <a:latin typeface="Comic Sans MS" pitchFamily="66" charset="0"/>
              </a:rPr>
              <a:t>Was </a:t>
            </a:r>
            <a:r>
              <a:rPr lang="en-US" sz="2800" b="1" dirty="0" err="1" smtClean="0">
                <a:latin typeface="Comic Sans MS" pitchFamily="66" charset="0"/>
              </a:rPr>
              <a:t>bringt</a:t>
            </a:r>
            <a:r>
              <a:rPr lang="en-US" sz="2800" b="1" dirty="0" smtClean="0">
                <a:latin typeface="Comic Sans MS" pitchFamily="66" charset="0"/>
              </a:rPr>
              <a:t> die Post </a:t>
            </a:r>
            <a:r>
              <a:rPr lang="en-US" sz="2800" b="1" dirty="0" err="1" smtClean="0">
                <a:latin typeface="Comic Sans MS" pitchFamily="66" charset="0"/>
              </a:rPr>
              <a:t>uns</a:t>
            </a:r>
            <a:r>
              <a:rPr lang="en-US" sz="2800" b="1" dirty="0" smtClean="0">
                <a:latin typeface="Comic Sans MS" pitchFamily="66" charset="0"/>
              </a:rPr>
              <a:t> </a:t>
            </a:r>
            <a:r>
              <a:rPr lang="en-US" sz="2800" b="1" dirty="0" err="1" smtClean="0">
                <a:latin typeface="Comic Sans MS" pitchFamily="66" charset="0"/>
              </a:rPr>
              <a:t>heute</a:t>
            </a:r>
            <a:r>
              <a:rPr lang="en-US" sz="2800" b="1" dirty="0" smtClean="0">
                <a:latin typeface="Comic Sans MS" pitchFamily="66" charset="0"/>
              </a:rPr>
              <a:t>?</a:t>
            </a:r>
          </a:p>
          <a:p>
            <a:pPr algn="ctr"/>
            <a:r>
              <a:rPr lang="en-US" sz="2800" b="1" dirty="0" err="1" smtClean="0">
                <a:latin typeface="Comic Sans MS" pitchFamily="66" charset="0"/>
              </a:rPr>
              <a:t>Tra</a:t>
            </a:r>
            <a:r>
              <a:rPr lang="en-US" sz="2800" b="1" dirty="0" smtClean="0">
                <a:latin typeface="Comic Sans MS" pitchFamily="66" charset="0"/>
              </a:rPr>
              <a:t> – </a:t>
            </a:r>
            <a:r>
              <a:rPr lang="en-US" sz="2800" b="1" dirty="0" err="1" smtClean="0">
                <a:latin typeface="Comic Sans MS" pitchFamily="66" charset="0"/>
              </a:rPr>
              <a:t>ra-ra-ra</a:t>
            </a:r>
            <a:r>
              <a:rPr lang="en-US" sz="2800" b="1" dirty="0" smtClean="0">
                <a:latin typeface="Comic Sans MS" pitchFamily="66" charset="0"/>
              </a:rPr>
              <a:t>, </a:t>
            </a:r>
          </a:p>
          <a:p>
            <a:pPr algn="ctr"/>
            <a:r>
              <a:rPr lang="en-US" sz="2800" b="1" dirty="0" smtClean="0">
                <a:latin typeface="Comic Sans MS" pitchFamily="66" charset="0"/>
              </a:rPr>
              <a:t>die Post </a:t>
            </a:r>
            <a:r>
              <a:rPr lang="en-US" sz="2800" b="1" dirty="0" err="1" smtClean="0">
                <a:latin typeface="Comic Sans MS" pitchFamily="66" charset="0"/>
              </a:rPr>
              <a:t>ist</a:t>
            </a:r>
            <a:r>
              <a:rPr lang="en-US" sz="2800" b="1" dirty="0" smtClean="0">
                <a:latin typeface="Comic Sans MS" pitchFamily="66" charset="0"/>
              </a:rPr>
              <a:t> </a:t>
            </a:r>
            <a:r>
              <a:rPr lang="en-US" sz="2800" b="1" dirty="0" err="1" smtClean="0">
                <a:latin typeface="Comic Sans MS" pitchFamily="66" charset="0"/>
              </a:rPr>
              <a:t>da</a:t>
            </a:r>
            <a:r>
              <a:rPr lang="en-US" sz="2800" b="1" dirty="0" smtClean="0">
                <a:latin typeface="Comic Sans MS" pitchFamily="66" charset="0"/>
              </a:rPr>
              <a:t>,</a:t>
            </a:r>
          </a:p>
          <a:p>
            <a:pPr algn="ctr"/>
            <a:r>
              <a:rPr lang="en-US" sz="2800" b="1" dirty="0" smtClean="0">
                <a:latin typeface="Comic Sans MS" pitchFamily="66" charset="0"/>
              </a:rPr>
              <a:t>die Post </a:t>
            </a:r>
            <a:r>
              <a:rPr lang="en-US" sz="2800" b="1" dirty="0" err="1" smtClean="0">
                <a:latin typeface="Comic Sans MS" pitchFamily="66" charset="0"/>
              </a:rPr>
              <a:t>ist</a:t>
            </a:r>
            <a:r>
              <a:rPr lang="en-US" sz="2800" b="1" dirty="0" smtClean="0">
                <a:latin typeface="Comic Sans MS" pitchFamily="66" charset="0"/>
              </a:rPr>
              <a:t> </a:t>
            </a:r>
            <a:r>
              <a:rPr lang="en-US" sz="2800" b="1" dirty="0" err="1" smtClean="0">
                <a:latin typeface="Comic Sans MS" pitchFamily="66" charset="0"/>
              </a:rPr>
              <a:t>da</a:t>
            </a:r>
            <a:r>
              <a:rPr lang="en-US" sz="2800" b="1" dirty="0" smtClean="0">
                <a:latin typeface="Comic Sans MS" pitchFamily="66" charset="0"/>
              </a:rPr>
              <a:t>,</a:t>
            </a:r>
          </a:p>
          <a:p>
            <a:pPr algn="ctr"/>
            <a:r>
              <a:rPr lang="en-US" sz="2800" b="1" dirty="0" smtClean="0">
                <a:latin typeface="Comic Sans MS" pitchFamily="66" charset="0"/>
              </a:rPr>
              <a:t>die Post </a:t>
            </a:r>
            <a:r>
              <a:rPr lang="en-US" sz="2800" b="1" dirty="0" err="1" smtClean="0">
                <a:latin typeface="Comic Sans MS" pitchFamily="66" charset="0"/>
              </a:rPr>
              <a:t>ist</a:t>
            </a:r>
            <a:r>
              <a:rPr lang="en-US" sz="2800" b="1" dirty="0" smtClean="0">
                <a:latin typeface="Comic Sans MS" pitchFamily="66" charset="0"/>
              </a:rPr>
              <a:t> </a:t>
            </a:r>
            <a:r>
              <a:rPr lang="en-US" sz="2800" b="1" dirty="0" err="1" smtClean="0">
                <a:latin typeface="Comic Sans MS" pitchFamily="66" charset="0"/>
              </a:rPr>
              <a:t>da</a:t>
            </a:r>
            <a:r>
              <a:rPr lang="en-US" sz="2800" b="1" dirty="0" smtClean="0">
                <a:latin typeface="Comic Sans MS" pitchFamily="66" charset="0"/>
              </a:rPr>
              <a:t>.</a:t>
            </a:r>
          </a:p>
          <a:p>
            <a:pPr algn="ctr"/>
            <a:endParaRPr lang="en-US" sz="2800" b="1" dirty="0" smtClean="0">
              <a:latin typeface="Comic Sans MS" pitchFamily="66" charset="0"/>
            </a:endParaRP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ru-RU" dirty="0"/>
          </a:p>
        </p:txBody>
      </p:sp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55793">
            <a:off x="6254737" y="931093"/>
            <a:ext cx="2279776" cy="1604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638037"/>
            <a:ext cx="2714629" cy="221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Облако 7">
            <a:hlinkClick r:id="rId4" action="ppaction://hlinksldjump"/>
          </p:cNvPr>
          <p:cNvSpPr/>
          <p:nvPr/>
        </p:nvSpPr>
        <p:spPr>
          <a:xfrm>
            <a:off x="7524328" y="0"/>
            <a:ext cx="1418456" cy="914400"/>
          </a:xfrm>
          <a:prstGeom prst="cloud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WEITER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8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8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8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8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8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8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7" dur="8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8" dur="8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8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2" dur="8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3" dur="8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8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7" dur="8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8" dur="8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8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2" dur="8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3" dur="8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8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1000100" y="571480"/>
            <a:ext cx="9460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err="1" smtClean="0">
                <a:latin typeface="Comic Sans MS" pitchFamily="66" charset="0"/>
              </a:rPr>
              <a:t>neun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00100" y="1285860"/>
            <a:ext cx="8483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err="1" smtClean="0">
                <a:latin typeface="Comic Sans MS" pitchFamily="66" charset="0"/>
              </a:rPr>
              <a:t>eins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00100" y="2071678"/>
            <a:ext cx="10935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err="1" smtClean="0">
                <a:latin typeface="Comic Sans MS" pitchFamily="66" charset="0"/>
              </a:rPr>
              <a:t>zwölf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00100" y="2928934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err="1" smtClean="0">
                <a:latin typeface="Comic Sans MS" pitchFamily="66" charset="0"/>
              </a:rPr>
              <a:t>sieben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00100" y="3643314"/>
            <a:ext cx="17145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latin typeface="Comic Sans MS" pitchFamily="66" charset="0"/>
              </a:rPr>
              <a:t>fünf</a:t>
            </a:r>
            <a:r>
              <a:rPr lang="en-US" sz="2800" b="1" dirty="0" smtClean="0">
                <a:latin typeface="Comic Sans MS" pitchFamily="66" charset="0"/>
              </a:rPr>
              <a:t> 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00100" y="4429132"/>
            <a:ext cx="8707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err="1" smtClean="0">
                <a:latin typeface="Comic Sans MS" pitchFamily="66" charset="0"/>
              </a:rPr>
              <a:t>drei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714612" y="571480"/>
            <a:ext cx="4042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latin typeface="Comic Sans MS" pitchFamily="66" charset="0"/>
              </a:rPr>
              <a:t>9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714612" y="1285860"/>
            <a:ext cx="4042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latin typeface="Comic Sans MS" pitchFamily="66" charset="0"/>
              </a:rPr>
              <a:t>1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500298" y="2071678"/>
            <a:ext cx="1214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Comic Sans MS" pitchFamily="66" charset="0"/>
              </a:rPr>
              <a:t>12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714612" y="2857496"/>
            <a:ext cx="4042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Comic Sans MS" pitchFamily="66" charset="0"/>
              </a:rPr>
              <a:t>7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714612" y="3571876"/>
            <a:ext cx="4042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latin typeface="Comic Sans MS" pitchFamily="66" charset="0"/>
              </a:rPr>
              <a:t>5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786050" y="4357694"/>
            <a:ext cx="4042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latin typeface="Comic Sans MS" pitchFamily="66" charset="0"/>
              </a:rPr>
              <a:t>3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19" name="Облако 18">
            <a:hlinkClick r:id="rId3" action="ppaction://hlinksldjump"/>
          </p:cNvPr>
          <p:cNvSpPr/>
          <p:nvPr/>
        </p:nvSpPr>
        <p:spPr>
          <a:xfrm>
            <a:off x="5004048" y="0"/>
            <a:ext cx="1418456" cy="914400"/>
          </a:xfrm>
          <a:prstGeom prst="cloud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WEITER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163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1857356" y="1285860"/>
            <a:ext cx="14398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 smtClean="0">
                <a:latin typeface="Comic Sans MS" pitchFamily="66" charset="0"/>
              </a:rPr>
              <a:t>ssRudnal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86380" y="1214422"/>
            <a:ext cx="14398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 smtClean="0">
                <a:latin typeface="Comic Sans MS" pitchFamily="66" charset="0"/>
              </a:rPr>
              <a:t>Russland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71736" y="2143116"/>
            <a:ext cx="10021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 smtClean="0">
                <a:latin typeface="Comic Sans MS" pitchFamily="66" charset="0"/>
              </a:rPr>
              <a:t>ketPa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86380" y="2000240"/>
            <a:ext cx="10021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 smtClean="0">
                <a:latin typeface="Comic Sans MS" pitchFamily="66" charset="0"/>
              </a:rPr>
              <a:t>Paket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71736" y="3357562"/>
            <a:ext cx="12250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 smtClean="0">
                <a:latin typeface="Comic Sans MS" pitchFamily="66" charset="0"/>
              </a:rPr>
              <a:t>terMtu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86380" y="3357562"/>
            <a:ext cx="12250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Comic Sans MS" pitchFamily="66" charset="0"/>
              </a:rPr>
              <a:t>Mutter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143240" y="4357694"/>
            <a:ext cx="8402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 smtClean="0">
                <a:latin typeface="Comic Sans MS" pitchFamily="66" charset="0"/>
              </a:rPr>
              <a:t>maO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286380" y="4286256"/>
            <a:ext cx="8402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 smtClean="0">
                <a:latin typeface="Comic Sans MS" pitchFamily="66" charset="0"/>
              </a:rPr>
              <a:t>Oma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071802" y="0"/>
            <a:ext cx="37176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Comic Sans MS" pitchFamily="66" charset="0"/>
              </a:rPr>
              <a:t>Muster: </a:t>
            </a:r>
            <a:r>
              <a:rPr lang="en-US" sz="2400" b="1" dirty="0" err="1" smtClean="0">
                <a:latin typeface="Comic Sans MS" pitchFamily="66" charset="0"/>
              </a:rPr>
              <a:t>aVret</a:t>
            </a:r>
            <a:r>
              <a:rPr lang="en-US" sz="2400" b="1" dirty="0" smtClean="0">
                <a:latin typeface="Comic Sans MS" pitchFamily="66" charset="0"/>
              </a:rPr>
              <a:t> – </a:t>
            </a:r>
            <a:r>
              <a:rPr lang="en-US" sz="2400" b="1" dirty="0" err="1" smtClean="0">
                <a:latin typeface="Comic Sans MS" pitchFamily="66" charset="0"/>
              </a:rPr>
              <a:t>Vater</a:t>
            </a:r>
            <a:r>
              <a:rPr lang="en-US" sz="2400" b="1" dirty="0" smtClean="0">
                <a:latin typeface="Comic Sans MS" pitchFamily="66" charset="0"/>
              </a:rPr>
              <a:t> 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15" name="Облако 14">
            <a:hlinkClick r:id="rId3" action="ppaction://hlinksldjump"/>
          </p:cNvPr>
          <p:cNvSpPr/>
          <p:nvPr/>
        </p:nvSpPr>
        <p:spPr>
          <a:xfrm>
            <a:off x="7380312" y="1340768"/>
            <a:ext cx="1418456" cy="914400"/>
          </a:xfrm>
          <a:prstGeom prst="cloud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WEITER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2500298" y="928670"/>
            <a:ext cx="14077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 smtClean="0">
                <a:latin typeface="Comic Sans MS" pitchFamily="66" charset="0"/>
              </a:rPr>
              <a:t>ich</a:t>
            </a:r>
            <a:r>
              <a:rPr lang="en-US" sz="2400" b="1" dirty="0" smtClean="0">
                <a:latin typeface="Comic Sans MS" pitchFamily="66" charset="0"/>
              </a:rPr>
              <a:t> male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00298" y="2000240"/>
            <a:ext cx="8675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Comic Sans MS" pitchFamily="66" charset="0"/>
              </a:rPr>
              <a:t>du …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 flipH="1">
            <a:off x="3571868" y="2000240"/>
            <a:ext cx="1143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latin typeface="Comic Sans MS" pitchFamily="66" charset="0"/>
              </a:rPr>
              <a:t>malst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00298" y="3000372"/>
            <a:ext cx="9286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latin typeface="Comic Sans MS" pitchFamily="66" charset="0"/>
              </a:rPr>
              <a:t>er</a:t>
            </a:r>
            <a:endParaRPr lang="en-US" sz="2400" b="1" dirty="0" smtClean="0">
              <a:latin typeface="Comic Sans MS" pitchFamily="66" charset="0"/>
            </a:endParaRPr>
          </a:p>
          <a:p>
            <a:r>
              <a:rPr lang="en-US" sz="2400" b="1" dirty="0" err="1" smtClean="0">
                <a:latin typeface="Comic Sans MS" pitchFamily="66" charset="0"/>
              </a:rPr>
              <a:t>sie</a:t>
            </a:r>
            <a:r>
              <a:rPr lang="en-US" sz="2400" b="1" dirty="0" smtClean="0">
                <a:latin typeface="Comic Sans MS" pitchFamily="66" charset="0"/>
              </a:rPr>
              <a:t> …</a:t>
            </a:r>
          </a:p>
          <a:p>
            <a:r>
              <a:rPr lang="en-US" sz="2400" b="1" dirty="0" err="1" smtClean="0">
                <a:latin typeface="Comic Sans MS" pitchFamily="66" charset="0"/>
              </a:rPr>
              <a:t>es</a:t>
            </a:r>
            <a:r>
              <a:rPr lang="en-US" sz="2400" b="1" dirty="0" smtClean="0">
                <a:latin typeface="Comic Sans MS" pitchFamily="66" charset="0"/>
              </a:rPr>
              <a:t> 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86182" y="3357562"/>
            <a:ext cx="8242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Comic Sans MS" pitchFamily="66" charset="0"/>
              </a:rPr>
              <a:t>malt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500694" y="928670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 smtClean="0">
                <a:latin typeface="Comic Sans MS" pitchFamily="66" charset="0"/>
              </a:rPr>
              <a:t>wir</a:t>
            </a:r>
            <a:r>
              <a:rPr lang="en-US" sz="2400" b="1" dirty="0" smtClean="0">
                <a:latin typeface="Comic Sans MS" pitchFamily="66" charset="0"/>
              </a:rPr>
              <a:t> </a:t>
            </a:r>
            <a:r>
              <a:rPr lang="en-US" sz="2400" b="1" dirty="0" err="1" smtClean="0">
                <a:latin typeface="Comic Sans MS" pitchFamily="66" charset="0"/>
              </a:rPr>
              <a:t>malen</a:t>
            </a:r>
            <a:r>
              <a:rPr lang="en-US" sz="2400" b="1" dirty="0" smtClean="0">
                <a:latin typeface="Comic Sans MS" pitchFamily="66" charset="0"/>
              </a:rPr>
              <a:t> 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500694" y="1571612"/>
            <a:ext cx="9380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 smtClean="0">
                <a:latin typeface="Comic Sans MS" pitchFamily="66" charset="0"/>
              </a:rPr>
              <a:t>ihr</a:t>
            </a:r>
            <a:r>
              <a:rPr lang="en-US" sz="2400" b="1" dirty="0" smtClean="0">
                <a:latin typeface="Comic Sans MS" pitchFamily="66" charset="0"/>
              </a:rPr>
              <a:t> …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500694" y="2571744"/>
            <a:ext cx="15536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 smtClean="0">
                <a:latin typeface="Comic Sans MS" pitchFamily="66" charset="0"/>
              </a:rPr>
              <a:t>sie</a:t>
            </a:r>
            <a:r>
              <a:rPr lang="en-US" sz="2400" b="1" dirty="0" smtClean="0">
                <a:latin typeface="Comic Sans MS" pitchFamily="66" charset="0"/>
              </a:rPr>
              <a:t> </a:t>
            </a:r>
            <a:r>
              <a:rPr lang="en-US" sz="2400" b="1" dirty="0" err="1" smtClean="0">
                <a:latin typeface="Comic Sans MS" pitchFamily="66" charset="0"/>
              </a:rPr>
              <a:t>malen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429256" y="3786190"/>
            <a:ext cx="13573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latin typeface="Comic Sans MS" pitchFamily="66" charset="0"/>
              </a:rPr>
              <a:t>Sie</a:t>
            </a:r>
            <a:r>
              <a:rPr lang="en-US" sz="2400" b="1" dirty="0" smtClean="0">
                <a:latin typeface="Comic Sans MS" pitchFamily="66" charset="0"/>
              </a:rPr>
              <a:t> …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572264" y="1571612"/>
            <a:ext cx="9573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Comic Sans MS" pitchFamily="66" charset="0"/>
              </a:rPr>
              <a:t>malt 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786578" y="3786190"/>
            <a:ext cx="10134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 smtClean="0">
                <a:latin typeface="Comic Sans MS" pitchFamily="66" charset="0"/>
              </a:rPr>
              <a:t>malen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15" name="Облако 14">
            <a:hlinkClick r:id="rId3" action="ppaction://hlinksldjump"/>
          </p:cNvPr>
          <p:cNvSpPr/>
          <p:nvPr/>
        </p:nvSpPr>
        <p:spPr>
          <a:xfrm>
            <a:off x="7452320" y="260648"/>
            <a:ext cx="1418456" cy="914400"/>
          </a:xfrm>
          <a:prstGeom prst="cloud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WEITER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714356"/>
            <a:ext cx="2143140" cy="20466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29454" y="2714620"/>
            <a:ext cx="1928816" cy="30099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2857488" y="1571612"/>
            <a:ext cx="500649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Comic Sans MS" pitchFamily="66" charset="0"/>
              </a:rPr>
              <a:t>Das </a:t>
            </a:r>
            <a:r>
              <a:rPr lang="en-US" sz="2400" b="1" dirty="0" err="1" smtClean="0">
                <a:latin typeface="Comic Sans MS" pitchFamily="66" charset="0"/>
              </a:rPr>
              <a:t>ist</a:t>
            </a:r>
            <a:r>
              <a:rPr lang="en-US" sz="2400" b="1" dirty="0" smtClean="0">
                <a:latin typeface="Comic Sans MS" pitchFamily="66" charset="0"/>
              </a:rPr>
              <a:t> Baron von </a:t>
            </a:r>
            <a:r>
              <a:rPr lang="en-US" sz="2400" b="1" dirty="0" err="1" smtClean="0">
                <a:latin typeface="Comic Sans MS" pitchFamily="66" charset="0"/>
              </a:rPr>
              <a:t>Münchhausen</a:t>
            </a:r>
            <a:r>
              <a:rPr lang="en-US" sz="2400" b="1" dirty="0" smtClean="0">
                <a:latin typeface="Comic Sans MS" pitchFamily="66" charset="0"/>
              </a:rPr>
              <a:t>.</a:t>
            </a:r>
            <a:endParaRPr lang="ru-RU" sz="2400" b="1" dirty="0" smtClean="0">
              <a:latin typeface="Comic Sans MS" pitchFamily="66" charset="0"/>
            </a:endParaRPr>
          </a:p>
          <a:p>
            <a:endParaRPr lang="ru-RU" b="1" dirty="0"/>
          </a:p>
        </p:txBody>
      </p:sp>
      <p:sp>
        <p:nvSpPr>
          <p:cNvPr id="7" name="TextBox 6"/>
          <p:cNvSpPr txBox="1"/>
          <p:nvPr/>
        </p:nvSpPr>
        <p:spPr>
          <a:xfrm>
            <a:off x="1214414" y="4572008"/>
            <a:ext cx="342112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Comic Sans MS" pitchFamily="66" charset="0"/>
              </a:rPr>
              <a:t>Das </a:t>
            </a:r>
            <a:r>
              <a:rPr lang="en-US" sz="2400" b="1" dirty="0" err="1" smtClean="0">
                <a:latin typeface="Comic Sans MS" pitchFamily="66" charset="0"/>
              </a:rPr>
              <a:t>ist</a:t>
            </a:r>
            <a:r>
              <a:rPr lang="en-US" sz="2400" b="1" dirty="0" smtClean="0">
                <a:latin typeface="Comic Sans MS" pitchFamily="66" charset="0"/>
              </a:rPr>
              <a:t> </a:t>
            </a:r>
            <a:r>
              <a:rPr lang="en-US" sz="2400" b="1" dirty="0" err="1" smtClean="0">
                <a:latin typeface="Comic Sans MS" pitchFamily="66" charset="0"/>
              </a:rPr>
              <a:t>Aschenputtel</a:t>
            </a:r>
            <a:r>
              <a:rPr lang="en-US" sz="2400" b="1" dirty="0" smtClean="0">
                <a:latin typeface="Comic Sans MS" pitchFamily="66" charset="0"/>
              </a:rPr>
              <a:t>.</a:t>
            </a:r>
            <a:endParaRPr lang="ru-RU" sz="2400" b="1" dirty="0" smtClean="0">
              <a:latin typeface="Comic Sans MS" pitchFamily="66" charset="0"/>
            </a:endParaRPr>
          </a:p>
          <a:p>
            <a:endParaRPr lang="ru-RU" sz="2400" dirty="0"/>
          </a:p>
        </p:txBody>
      </p:sp>
      <p:sp>
        <p:nvSpPr>
          <p:cNvPr id="8" name="Облако 7">
            <a:hlinkClick r:id="rId5" action="ppaction://hlinksldjump"/>
          </p:cNvPr>
          <p:cNvSpPr/>
          <p:nvPr/>
        </p:nvSpPr>
        <p:spPr>
          <a:xfrm>
            <a:off x="1187624" y="0"/>
            <a:ext cx="1418456" cy="914400"/>
          </a:xfrm>
          <a:prstGeom prst="cloud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WEITER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800" decel="100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1663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604487">
            <a:off x="181673" y="751511"/>
            <a:ext cx="2500329" cy="1637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575451">
            <a:off x="4857752" y="5286364"/>
            <a:ext cx="2096831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050010">
            <a:off x="7215206" y="4792201"/>
            <a:ext cx="1604967" cy="2065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879246">
            <a:off x="3168535" y="486284"/>
            <a:ext cx="1658403" cy="229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357158" y="2928934"/>
            <a:ext cx="709200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latin typeface="Comic Sans MS" pitchFamily="66" charset="0"/>
              </a:rPr>
              <a:t>Das </a:t>
            </a:r>
            <a:r>
              <a:rPr lang="en-US" sz="2800" b="1" dirty="0" err="1" smtClean="0">
                <a:latin typeface="Comic Sans MS" pitchFamily="66" charset="0"/>
              </a:rPr>
              <a:t>sind</a:t>
            </a:r>
            <a:r>
              <a:rPr lang="en-US" sz="2800" b="1" dirty="0" smtClean="0">
                <a:latin typeface="Comic Sans MS" pitchFamily="66" charset="0"/>
              </a:rPr>
              <a:t> </a:t>
            </a:r>
            <a:r>
              <a:rPr lang="en-US" sz="2800" b="1" dirty="0" err="1" smtClean="0">
                <a:latin typeface="Comic Sans MS" pitchFamily="66" charset="0"/>
              </a:rPr>
              <a:t>Däumelinchen</a:t>
            </a:r>
            <a:r>
              <a:rPr lang="en-US" sz="2800" b="1" dirty="0" smtClean="0">
                <a:latin typeface="Comic Sans MS" pitchFamily="66" charset="0"/>
              </a:rPr>
              <a:t>  und Frau </a:t>
            </a:r>
            <a:r>
              <a:rPr lang="en-US" sz="2800" b="1" dirty="0" err="1" smtClean="0">
                <a:latin typeface="Comic Sans MS" pitchFamily="66" charset="0"/>
              </a:rPr>
              <a:t>Holle</a:t>
            </a:r>
            <a:r>
              <a:rPr lang="en-US" sz="2800" b="1" dirty="0" smtClean="0">
                <a:latin typeface="Comic Sans MS" pitchFamily="66" charset="0"/>
              </a:rPr>
              <a:t>.</a:t>
            </a:r>
            <a:endParaRPr lang="ru-RU" sz="2800" b="1" dirty="0" smtClean="0">
              <a:latin typeface="Comic Sans MS" pitchFamily="66" charset="0"/>
            </a:endParaRPr>
          </a:p>
          <a:p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7158" y="4357694"/>
            <a:ext cx="70615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latin typeface="Comic Sans MS" pitchFamily="66" charset="0"/>
              </a:rPr>
              <a:t>Das </a:t>
            </a:r>
            <a:r>
              <a:rPr lang="en-US" sz="2800" b="1" dirty="0" err="1" smtClean="0">
                <a:latin typeface="Comic Sans MS" pitchFamily="66" charset="0"/>
              </a:rPr>
              <a:t>sind</a:t>
            </a:r>
            <a:r>
              <a:rPr lang="en-US" sz="2800" b="1" dirty="0" smtClean="0">
                <a:latin typeface="Comic Sans MS" pitchFamily="66" charset="0"/>
              </a:rPr>
              <a:t> </a:t>
            </a:r>
            <a:r>
              <a:rPr lang="en-US" sz="2800" b="1" dirty="0" err="1" smtClean="0">
                <a:latin typeface="Comic Sans MS" pitchFamily="66" charset="0"/>
              </a:rPr>
              <a:t>Rotkäppchen</a:t>
            </a:r>
            <a:r>
              <a:rPr lang="en-US" sz="2800" b="1" dirty="0" smtClean="0">
                <a:latin typeface="Comic Sans MS" pitchFamily="66" charset="0"/>
              </a:rPr>
              <a:t> und </a:t>
            </a:r>
            <a:r>
              <a:rPr lang="en-US" sz="2800" b="1" dirty="0" err="1" smtClean="0">
                <a:latin typeface="Comic Sans MS" pitchFamily="66" charset="0"/>
              </a:rPr>
              <a:t>Nussknacker</a:t>
            </a:r>
            <a:r>
              <a:rPr lang="en-US" dirty="0" smtClean="0"/>
              <a:t>.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2500298" y="1571612"/>
            <a:ext cx="6880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Comic Sans MS" pitchFamily="66" charset="0"/>
              </a:rPr>
              <a:t>und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715140" y="6673334"/>
            <a:ext cx="6880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Comic Sans MS" pitchFamily="66" charset="0"/>
              </a:rPr>
              <a:t>und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11" name="Облако 10">
            <a:hlinkClick r:id="rId7" action="ppaction://hlinksldjump"/>
          </p:cNvPr>
          <p:cNvSpPr/>
          <p:nvPr/>
        </p:nvSpPr>
        <p:spPr>
          <a:xfrm>
            <a:off x="7380312" y="188640"/>
            <a:ext cx="1418456" cy="914400"/>
          </a:xfrm>
          <a:prstGeom prst="cloud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WEITER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2428860" y="1500174"/>
            <a:ext cx="4251485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err="1" smtClean="0">
                <a:latin typeface="Comic Sans MS" pitchFamily="66" charset="0"/>
              </a:rPr>
              <a:t>Kritze</a:t>
            </a:r>
            <a:r>
              <a:rPr lang="en-US" sz="4000" b="1" dirty="0" smtClean="0">
                <a:latin typeface="Comic Sans MS" pitchFamily="66" charset="0"/>
              </a:rPr>
              <a:t>, </a:t>
            </a:r>
            <a:r>
              <a:rPr lang="en-US" sz="4000" b="1" dirty="0" err="1" smtClean="0">
                <a:latin typeface="Comic Sans MS" pitchFamily="66" charset="0"/>
              </a:rPr>
              <a:t>Kratzi</a:t>
            </a:r>
            <a:r>
              <a:rPr lang="en-US" sz="4000" b="1" dirty="0" smtClean="0">
                <a:latin typeface="Comic Sans MS" pitchFamily="66" charset="0"/>
              </a:rPr>
              <a:t> </a:t>
            </a:r>
          </a:p>
          <a:p>
            <a:r>
              <a:rPr lang="en-US" sz="4000" b="1" dirty="0" err="1" smtClean="0">
                <a:latin typeface="Comic Sans MS" pitchFamily="66" charset="0"/>
              </a:rPr>
              <a:t>macht</a:t>
            </a:r>
            <a:r>
              <a:rPr lang="en-US" sz="4000" b="1" dirty="0" smtClean="0">
                <a:latin typeface="Comic Sans MS" pitchFamily="66" charset="0"/>
              </a:rPr>
              <a:t> die </a:t>
            </a:r>
            <a:r>
              <a:rPr lang="en-US" sz="4000" b="1" dirty="0" err="1" smtClean="0">
                <a:latin typeface="Comic Sans MS" pitchFamily="66" charset="0"/>
              </a:rPr>
              <a:t>Katze</a:t>
            </a:r>
            <a:endParaRPr lang="en-US" sz="4000" b="1" dirty="0" smtClean="0">
              <a:latin typeface="Comic Sans MS" pitchFamily="66" charset="0"/>
            </a:endParaRPr>
          </a:p>
          <a:p>
            <a:r>
              <a:rPr lang="en-US" sz="4000" b="1" dirty="0" smtClean="0">
                <a:latin typeface="Comic Sans MS" pitchFamily="66" charset="0"/>
              </a:rPr>
              <a:t> </a:t>
            </a:r>
            <a:r>
              <a:rPr lang="en-US" sz="4000" b="1" dirty="0" err="1" smtClean="0">
                <a:latin typeface="Comic Sans MS" pitchFamily="66" charset="0"/>
              </a:rPr>
              <a:t>mit</a:t>
            </a:r>
            <a:r>
              <a:rPr lang="en-US" sz="4000" b="1" dirty="0" smtClean="0">
                <a:latin typeface="Comic Sans MS" pitchFamily="66" charset="0"/>
              </a:rPr>
              <a:t> </a:t>
            </a:r>
            <a:r>
              <a:rPr lang="en-US" sz="4000" b="1" dirty="0" err="1" smtClean="0">
                <a:latin typeface="Comic Sans MS" pitchFamily="66" charset="0"/>
              </a:rPr>
              <a:t>der</a:t>
            </a:r>
            <a:r>
              <a:rPr lang="en-US" sz="4000" b="1" dirty="0" smtClean="0">
                <a:latin typeface="Comic Sans MS" pitchFamily="66" charset="0"/>
              </a:rPr>
              <a:t> </a:t>
            </a:r>
            <a:r>
              <a:rPr lang="en-US" sz="4000" b="1" dirty="0" err="1" smtClean="0">
                <a:latin typeface="Comic Sans MS" pitchFamily="66" charset="0"/>
              </a:rPr>
              <a:t>Tatze</a:t>
            </a:r>
            <a:endParaRPr lang="ru-RU" sz="4000" b="1" dirty="0">
              <a:latin typeface="Comic Sans MS" pitchFamily="66" charset="0"/>
            </a:endParaRPr>
          </a:p>
        </p:txBody>
      </p:sp>
      <p:sp>
        <p:nvSpPr>
          <p:cNvPr id="4" name="Облако 3">
            <a:hlinkClick r:id="rId3" action="ppaction://hlinksldjump"/>
          </p:cNvPr>
          <p:cNvSpPr/>
          <p:nvPr/>
        </p:nvSpPr>
        <p:spPr>
          <a:xfrm>
            <a:off x="7308304" y="260648"/>
            <a:ext cx="1440160" cy="914400"/>
          </a:xfrm>
          <a:prstGeom prst="cloud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WEITER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285720" y="1357298"/>
            <a:ext cx="4092787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Comic Sans MS" pitchFamily="66" charset="0"/>
              </a:rPr>
              <a:t>Мою маму зовут </a:t>
            </a:r>
            <a:r>
              <a:rPr lang="ru-RU" sz="2400" b="1" dirty="0" err="1" smtClean="0">
                <a:latin typeface="Comic Sans MS" pitchFamily="66" charset="0"/>
              </a:rPr>
              <a:t>Сабина</a:t>
            </a:r>
            <a:r>
              <a:rPr lang="ru-RU" sz="2400" b="1" dirty="0" smtClean="0">
                <a:latin typeface="Comic Sans MS" pitchFamily="66" charset="0"/>
              </a:rPr>
              <a:t>.</a:t>
            </a: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143240" y="2571744"/>
            <a:ext cx="435247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 smtClean="0">
                <a:latin typeface="Comic Sans MS" pitchFamily="66" charset="0"/>
              </a:rPr>
              <a:t>Meine</a:t>
            </a:r>
            <a:r>
              <a:rPr lang="en-US" sz="2400" b="1" dirty="0" smtClean="0">
                <a:latin typeface="Comic Sans MS" pitchFamily="66" charset="0"/>
              </a:rPr>
              <a:t> Mutter </a:t>
            </a:r>
            <a:r>
              <a:rPr lang="en-US" sz="2400" b="1" dirty="0" err="1" smtClean="0">
                <a:latin typeface="Comic Sans MS" pitchFamily="66" charset="0"/>
              </a:rPr>
              <a:t>heißt</a:t>
            </a:r>
            <a:r>
              <a:rPr lang="en-US" sz="2400" b="1" dirty="0" smtClean="0">
                <a:latin typeface="Comic Sans MS" pitchFamily="66" charset="0"/>
              </a:rPr>
              <a:t> Sabine.</a:t>
            </a:r>
            <a:endParaRPr lang="ru-RU" sz="2400" b="1" dirty="0" smtClean="0">
              <a:latin typeface="Comic Sans MS" pitchFamily="66" charset="0"/>
            </a:endParaRPr>
          </a:p>
          <a:p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0034" y="4286256"/>
            <a:ext cx="2364750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Comic Sans MS" pitchFamily="66" charset="0"/>
              </a:rPr>
              <a:t>Она аптекарь</a:t>
            </a:r>
            <a:r>
              <a:rPr lang="en-US" sz="2400" b="1" dirty="0" smtClean="0">
                <a:latin typeface="Comic Sans MS" pitchFamily="66" charset="0"/>
              </a:rPr>
              <a:t>.</a:t>
            </a:r>
            <a:endParaRPr lang="ru-RU" sz="2400" b="1" dirty="0" smtClean="0">
              <a:latin typeface="Comic Sans MS" pitchFamily="66" charset="0"/>
            </a:endParaRPr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643042" y="5572140"/>
            <a:ext cx="407196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latin typeface="Comic Sans MS" pitchFamily="66" charset="0"/>
              </a:rPr>
              <a:t>Sie</a:t>
            </a:r>
            <a:r>
              <a:rPr lang="en-US" sz="2400" b="1" dirty="0" smtClean="0">
                <a:latin typeface="Comic Sans MS" pitchFamily="66" charset="0"/>
              </a:rPr>
              <a:t> </a:t>
            </a:r>
            <a:r>
              <a:rPr lang="en-US" sz="2400" b="1" dirty="0" err="1" smtClean="0">
                <a:latin typeface="Comic Sans MS" pitchFamily="66" charset="0"/>
              </a:rPr>
              <a:t>ist</a:t>
            </a:r>
            <a:r>
              <a:rPr lang="en-US" sz="2400" b="1" dirty="0" smtClean="0">
                <a:latin typeface="Comic Sans MS" pitchFamily="66" charset="0"/>
              </a:rPr>
              <a:t> </a:t>
            </a:r>
            <a:r>
              <a:rPr lang="en-US" sz="2400" b="1" dirty="0" err="1" smtClean="0">
                <a:latin typeface="Comic Sans MS" pitchFamily="66" charset="0"/>
              </a:rPr>
              <a:t>Apothekerin</a:t>
            </a:r>
            <a:r>
              <a:rPr lang="en-US" sz="2400" b="1" dirty="0" smtClean="0">
                <a:latin typeface="Comic Sans MS" pitchFamily="66" charset="0"/>
              </a:rPr>
              <a:t>.</a:t>
            </a:r>
            <a:endParaRPr lang="ru-RU" sz="2400" b="1" dirty="0" smtClean="0">
              <a:latin typeface="Comic Sans MS" pitchFamily="66" charset="0"/>
            </a:endParaRPr>
          </a:p>
          <a:p>
            <a:endParaRPr lang="ru-RU" dirty="0"/>
          </a:p>
        </p:txBody>
      </p:sp>
      <p:sp>
        <p:nvSpPr>
          <p:cNvPr id="8" name="Облако 7">
            <a:hlinkClick r:id="rId3" action="ppaction://hlinksldjump"/>
          </p:cNvPr>
          <p:cNvSpPr/>
          <p:nvPr/>
        </p:nvSpPr>
        <p:spPr>
          <a:xfrm>
            <a:off x="7308304" y="332656"/>
            <a:ext cx="1418456" cy="914400"/>
          </a:xfrm>
          <a:prstGeom prst="cloud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WEITER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1000100" y="714356"/>
            <a:ext cx="8258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Comic Sans MS" pitchFamily="66" charset="0"/>
              </a:rPr>
              <a:t>a _t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00364" y="1000108"/>
            <a:ext cx="5854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Comic Sans MS" pitchFamily="66" charset="0"/>
              </a:rPr>
              <a:t>alt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28662" y="2285992"/>
            <a:ext cx="16129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Comic Sans MS" pitchFamily="66" charset="0"/>
              </a:rPr>
              <a:t>Pa_ _ </a:t>
            </a:r>
            <a:r>
              <a:rPr lang="en-US" sz="2400" b="1" dirty="0" err="1" smtClean="0">
                <a:latin typeface="Comic Sans MS" pitchFamily="66" charset="0"/>
              </a:rPr>
              <a:t>g_i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43306" y="2714620"/>
            <a:ext cx="12779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 smtClean="0">
                <a:latin typeface="Comic Sans MS" pitchFamily="66" charset="0"/>
              </a:rPr>
              <a:t>Papagei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00100" y="3643314"/>
            <a:ext cx="15632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Comic Sans MS" pitchFamily="66" charset="0"/>
              </a:rPr>
              <a:t>l _ </a:t>
            </a:r>
            <a:r>
              <a:rPr lang="en-US" sz="2400" b="1" dirty="0" err="1" smtClean="0">
                <a:latin typeface="Comic Sans MS" pitchFamily="66" charset="0"/>
              </a:rPr>
              <a:t>uf</a:t>
            </a:r>
            <a:r>
              <a:rPr lang="en-US" sz="2400" b="1" dirty="0" smtClean="0">
                <a:latin typeface="Comic Sans MS" pitchFamily="66" charset="0"/>
              </a:rPr>
              <a:t>_ _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29124" y="4000504"/>
            <a:ext cx="10919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 smtClean="0">
                <a:latin typeface="Comic Sans MS" pitchFamily="66" charset="0"/>
              </a:rPr>
              <a:t>laufen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71538" y="5000636"/>
            <a:ext cx="27799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Comic Sans MS" pitchFamily="66" charset="0"/>
              </a:rPr>
              <a:t>Br_ _ f _ re_ </a:t>
            </a:r>
            <a:r>
              <a:rPr lang="en-US" sz="2400" b="1" dirty="0" err="1" smtClean="0">
                <a:latin typeface="Comic Sans MS" pitchFamily="66" charset="0"/>
              </a:rPr>
              <a:t>nd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72066" y="5572140"/>
            <a:ext cx="19207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 smtClean="0">
                <a:latin typeface="Comic Sans MS" pitchFamily="66" charset="0"/>
              </a:rPr>
              <a:t>Brieffreund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11" name="Облако 10">
            <a:hlinkClick r:id="rId3" action="ppaction://hlinksldjump"/>
          </p:cNvPr>
          <p:cNvSpPr/>
          <p:nvPr/>
        </p:nvSpPr>
        <p:spPr>
          <a:xfrm>
            <a:off x="5004048" y="260648"/>
            <a:ext cx="1418456" cy="914400"/>
          </a:xfrm>
          <a:prstGeom prst="cloud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WEITER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85720" y="642918"/>
            <a:ext cx="5841664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latin typeface="Comic Sans MS" pitchFamily="66" charset="0"/>
              </a:rPr>
              <a:t>“</a:t>
            </a:r>
            <a:r>
              <a:rPr lang="en-US" sz="2800" b="1" dirty="0" err="1">
                <a:latin typeface="Comic Sans MS" pitchFamily="66" charset="0"/>
              </a:rPr>
              <a:t>Guten</a:t>
            </a:r>
            <a:r>
              <a:rPr lang="en-US" sz="2800" b="1" dirty="0">
                <a:latin typeface="Comic Sans MS" pitchFamily="66" charset="0"/>
              </a:rPr>
              <a:t> </a:t>
            </a:r>
            <a:r>
              <a:rPr lang="en-US" sz="2800" b="1" dirty="0" err="1">
                <a:latin typeface="Comic Sans MS" pitchFamily="66" charset="0"/>
              </a:rPr>
              <a:t>Morgen</a:t>
            </a:r>
            <a:r>
              <a:rPr lang="en-US" sz="2800" b="1" dirty="0">
                <a:latin typeface="Comic Sans MS" pitchFamily="66" charset="0"/>
              </a:rPr>
              <a:t>!” </a:t>
            </a:r>
            <a:r>
              <a:rPr lang="en-US" sz="2800" b="1" dirty="0" err="1">
                <a:latin typeface="Comic Sans MS" pitchFamily="66" charset="0"/>
              </a:rPr>
              <a:t>ruft</a:t>
            </a:r>
            <a:r>
              <a:rPr lang="en-US" sz="2800" b="1" dirty="0">
                <a:latin typeface="Comic Sans MS" pitchFamily="66" charset="0"/>
              </a:rPr>
              <a:t> die </a:t>
            </a:r>
            <a:r>
              <a:rPr lang="en-US" sz="2800" b="1" dirty="0" err="1">
                <a:latin typeface="Comic Sans MS" pitchFamily="66" charset="0"/>
              </a:rPr>
              <a:t>Sonne</a:t>
            </a:r>
            <a:r>
              <a:rPr lang="en-US" sz="2800" b="1" dirty="0">
                <a:latin typeface="Comic Sans MS" pitchFamily="66" charset="0"/>
              </a:rPr>
              <a:t>.</a:t>
            </a:r>
            <a:endParaRPr lang="ru-RU" sz="2800" b="1" dirty="0">
              <a:latin typeface="Comic Sans MS" pitchFamily="66" charset="0"/>
            </a:endParaRP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928926" y="1928802"/>
            <a:ext cx="5929354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Comic Sans MS" pitchFamily="66" charset="0"/>
              </a:rPr>
              <a:t>“</a:t>
            </a:r>
            <a:r>
              <a:rPr lang="en-US" sz="2800" b="1" dirty="0" err="1">
                <a:latin typeface="Comic Sans MS" pitchFamily="66" charset="0"/>
              </a:rPr>
              <a:t>Guten</a:t>
            </a:r>
            <a:r>
              <a:rPr lang="en-US" sz="2800" b="1" dirty="0">
                <a:latin typeface="Comic Sans MS" pitchFamily="66" charset="0"/>
              </a:rPr>
              <a:t> </a:t>
            </a:r>
            <a:r>
              <a:rPr lang="en-US" sz="2800" b="1" dirty="0" err="1">
                <a:latin typeface="Comic Sans MS" pitchFamily="66" charset="0"/>
              </a:rPr>
              <a:t>Morgen</a:t>
            </a:r>
            <a:r>
              <a:rPr lang="en-US" sz="2800" b="1" dirty="0">
                <a:latin typeface="Comic Sans MS" pitchFamily="66" charset="0"/>
              </a:rPr>
              <a:t>!” </a:t>
            </a:r>
            <a:r>
              <a:rPr lang="en-US" sz="2800" b="1" dirty="0" err="1">
                <a:latin typeface="Comic Sans MS" pitchFamily="66" charset="0"/>
              </a:rPr>
              <a:t>ruft</a:t>
            </a:r>
            <a:r>
              <a:rPr lang="en-US" sz="2800" b="1" dirty="0">
                <a:latin typeface="Comic Sans MS" pitchFamily="66" charset="0"/>
              </a:rPr>
              <a:t>  </a:t>
            </a:r>
            <a:r>
              <a:rPr lang="en-US" sz="2800" b="1" dirty="0" err="1">
                <a:latin typeface="Comic Sans MS" pitchFamily="66" charset="0"/>
              </a:rPr>
              <a:t>der</a:t>
            </a:r>
            <a:r>
              <a:rPr lang="en-US" sz="2800" b="1" dirty="0">
                <a:latin typeface="Comic Sans MS" pitchFamily="66" charset="0"/>
              </a:rPr>
              <a:t> Wind</a:t>
            </a:r>
            <a:endParaRPr lang="ru-RU" sz="2800" b="1" dirty="0">
              <a:latin typeface="Comic Sans MS" pitchFamily="66" charset="0"/>
            </a:endParaRPr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285720" y="3500438"/>
            <a:ext cx="5665333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latin typeface="Comic Sans MS" pitchFamily="66" charset="0"/>
              </a:rPr>
              <a:t>“</a:t>
            </a:r>
            <a:r>
              <a:rPr lang="en-US" sz="2800" b="1" dirty="0" err="1">
                <a:latin typeface="Comic Sans MS" pitchFamily="66" charset="0"/>
              </a:rPr>
              <a:t>Guten</a:t>
            </a:r>
            <a:r>
              <a:rPr lang="en-US" sz="2800" b="1" dirty="0">
                <a:latin typeface="Comic Sans MS" pitchFamily="66" charset="0"/>
              </a:rPr>
              <a:t> </a:t>
            </a:r>
            <a:r>
              <a:rPr lang="en-US" sz="2800" b="1" dirty="0" err="1">
                <a:latin typeface="Comic Sans MS" pitchFamily="66" charset="0"/>
              </a:rPr>
              <a:t>Morgen</a:t>
            </a:r>
            <a:r>
              <a:rPr lang="en-US" sz="2800" b="1" dirty="0">
                <a:latin typeface="Comic Sans MS" pitchFamily="66" charset="0"/>
              </a:rPr>
              <a:t>!” </a:t>
            </a:r>
            <a:r>
              <a:rPr lang="en-US" sz="2800" b="1" dirty="0" err="1">
                <a:latin typeface="Comic Sans MS" pitchFamily="66" charset="0"/>
              </a:rPr>
              <a:t>ruft</a:t>
            </a:r>
            <a:r>
              <a:rPr lang="en-US" sz="2800" b="1" dirty="0">
                <a:latin typeface="Comic Sans MS" pitchFamily="66" charset="0"/>
              </a:rPr>
              <a:t> </a:t>
            </a:r>
            <a:r>
              <a:rPr lang="en-US" sz="2800" b="1" dirty="0" err="1">
                <a:latin typeface="Comic Sans MS" pitchFamily="66" charset="0"/>
              </a:rPr>
              <a:t>der</a:t>
            </a:r>
            <a:r>
              <a:rPr lang="en-US" sz="2800" b="1" dirty="0">
                <a:latin typeface="Comic Sans MS" pitchFamily="66" charset="0"/>
              </a:rPr>
              <a:t> Vogel</a:t>
            </a:r>
            <a:endParaRPr lang="ru-RU" sz="2800" b="1" dirty="0">
              <a:latin typeface="Comic Sans MS" pitchFamily="66" charset="0"/>
            </a:endParaRPr>
          </a:p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357554" y="5143512"/>
            <a:ext cx="5549917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latin typeface="Comic Sans MS" pitchFamily="66" charset="0"/>
              </a:rPr>
              <a:t>“</a:t>
            </a:r>
            <a:r>
              <a:rPr lang="en-US" sz="2800" b="1" dirty="0" err="1">
                <a:latin typeface="Comic Sans MS" pitchFamily="66" charset="0"/>
              </a:rPr>
              <a:t>Guten</a:t>
            </a:r>
            <a:r>
              <a:rPr lang="en-US" sz="2800" b="1" dirty="0">
                <a:latin typeface="Comic Sans MS" pitchFamily="66" charset="0"/>
              </a:rPr>
              <a:t> </a:t>
            </a:r>
            <a:r>
              <a:rPr lang="en-US" sz="2800" b="1" dirty="0" err="1">
                <a:latin typeface="Comic Sans MS" pitchFamily="66" charset="0"/>
              </a:rPr>
              <a:t>Morgen</a:t>
            </a:r>
            <a:r>
              <a:rPr lang="en-US" sz="2800" b="1" dirty="0">
                <a:latin typeface="Comic Sans MS" pitchFamily="66" charset="0"/>
              </a:rPr>
              <a:t>!” </a:t>
            </a:r>
            <a:r>
              <a:rPr lang="en-US" sz="2800" b="1" dirty="0" err="1">
                <a:latin typeface="Comic Sans MS" pitchFamily="66" charset="0"/>
              </a:rPr>
              <a:t>ruft</a:t>
            </a:r>
            <a:r>
              <a:rPr lang="en-US" sz="2800" b="1" dirty="0">
                <a:latin typeface="Comic Sans MS" pitchFamily="66" charset="0"/>
              </a:rPr>
              <a:t> das Kind!</a:t>
            </a:r>
            <a:endParaRPr lang="ru-RU" sz="2800" b="1" dirty="0">
              <a:latin typeface="Comic Sans MS" pitchFamily="66" charset="0"/>
            </a:endParaRP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72264" y="0"/>
            <a:ext cx="1785930" cy="17144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1428736"/>
            <a:ext cx="1785950" cy="1485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57950" y="2643182"/>
            <a:ext cx="2500330" cy="18977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472" y="4286256"/>
            <a:ext cx="2571446" cy="2076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2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000"/>
                            </p:stCondLst>
                            <p:childTnLst>
                              <p:par>
                                <p:cTn id="34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1571604" y="928670"/>
            <a:ext cx="5178021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Comic Sans MS" pitchFamily="66" charset="0"/>
              </a:rPr>
              <a:t>Твоего папу зовут Ларс Шмидт</a:t>
            </a:r>
            <a:r>
              <a:rPr lang="en-US" sz="2400" b="1" dirty="0" smtClean="0">
                <a:latin typeface="Comic Sans MS" pitchFamily="66" charset="0"/>
              </a:rPr>
              <a:t>.</a:t>
            </a:r>
            <a:endParaRPr lang="ru-RU" sz="2400" b="1" dirty="0" smtClean="0">
              <a:latin typeface="Comic Sans MS" pitchFamily="66" charset="0"/>
            </a:endParaRP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786182" y="2143116"/>
            <a:ext cx="491833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 smtClean="0">
                <a:latin typeface="Comic Sans MS" pitchFamily="66" charset="0"/>
              </a:rPr>
              <a:t>Dein</a:t>
            </a:r>
            <a:r>
              <a:rPr lang="en-US" sz="2400" b="1" dirty="0" smtClean="0">
                <a:latin typeface="Comic Sans MS" pitchFamily="66" charset="0"/>
              </a:rPr>
              <a:t> </a:t>
            </a:r>
            <a:r>
              <a:rPr lang="en-US" sz="2400" b="1" dirty="0" err="1" smtClean="0">
                <a:latin typeface="Comic Sans MS" pitchFamily="66" charset="0"/>
              </a:rPr>
              <a:t>Vater</a:t>
            </a:r>
            <a:r>
              <a:rPr lang="en-US" sz="2400" b="1" dirty="0" smtClean="0">
                <a:latin typeface="Comic Sans MS" pitchFamily="66" charset="0"/>
              </a:rPr>
              <a:t> </a:t>
            </a:r>
            <a:r>
              <a:rPr lang="en-US" sz="2400" b="1" dirty="0" err="1" smtClean="0">
                <a:latin typeface="Comic Sans MS" pitchFamily="66" charset="0"/>
              </a:rPr>
              <a:t>heißt</a:t>
            </a:r>
            <a:r>
              <a:rPr lang="en-US" sz="2400" b="1" dirty="0" smtClean="0">
                <a:latin typeface="Comic Sans MS" pitchFamily="66" charset="0"/>
              </a:rPr>
              <a:t> Lars Schmidt.</a:t>
            </a:r>
            <a:endParaRPr lang="ru-RU" sz="2400" b="1" dirty="0" smtClean="0">
              <a:latin typeface="Comic Sans MS" pitchFamily="66" charset="0"/>
            </a:endParaRPr>
          </a:p>
          <a:p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Он</a:t>
            </a:r>
            <a:r>
              <a:rPr kumimoji="0" lang="en-US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шофёр</a:t>
            </a:r>
            <a:r>
              <a:rPr kumimoji="0" lang="en-US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71802" y="3714752"/>
            <a:ext cx="187423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Comic Sans MS" pitchFamily="66" charset="0"/>
              </a:rPr>
              <a:t>Он шофёр</a:t>
            </a:r>
            <a:r>
              <a:rPr lang="en-US" sz="2400" b="1" dirty="0" smtClean="0">
                <a:latin typeface="Comic Sans MS" pitchFamily="66" charset="0"/>
              </a:rPr>
              <a:t>.</a:t>
            </a:r>
            <a:endParaRPr lang="ru-RU" sz="2400" b="1" dirty="0" smtClean="0">
              <a:latin typeface="Comic Sans MS" pitchFamily="66" charset="0"/>
            </a:endParaRPr>
          </a:p>
          <a:p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14876" y="4572008"/>
            <a:ext cx="29674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 smtClean="0">
                <a:latin typeface="Comic Sans MS" pitchFamily="66" charset="0"/>
              </a:rPr>
              <a:t>Er</a:t>
            </a:r>
            <a:r>
              <a:rPr lang="en-US" sz="2400" b="1" dirty="0" smtClean="0">
                <a:latin typeface="Comic Sans MS" pitchFamily="66" charset="0"/>
              </a:rPr>
              <a:t> </a:t>
            </a:r>
            <a:r>
              <a:rPr lang="en-US" sz="2400" b="1" dirty="0" err="1" smtClean="0">
                <a:latin typeface="Comic Sans MS" pitchFamily="66" charset="0"/>
              </a:rPr>
              <a:t>ist</a:t>
            </a:r>
            <a:r>
              <a:rPr lang="en-US" sz="2400" b="1" dirty="0" smtClean="0">
                <a:latin typeface="Comic Sans MS" pitchFamily="66" charset="0"/>
              </a:rPr>
              <a:t> </a:t>
            </a:r>
            <a:r>
              <a:rPr lang="en-US" sz="2400" b="1" dirty="0" err="1" smtClean="0">
                <a:latin typeface="Comic Sans MS" pitchFamily="66" charset="0"/>
              </a:rPr>
              <a:t>Autofahrer</a:t>
            </a:r>
            <a:r>
              <a:rPr lang="en-US" sz="2400" b="1" dirty="0" smtClean="0">
                <a:latin typeface="Comic Sans MS" pitchFamily="66" charset="0"/>
              </a:rPr>
              <a:t>.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9" name="Облако 8">
            <a:hlinkClick r:id="rId3" action="ppaction://hlinksldjump"/>
          </p:cNvPr>
          <p:cNvSpPr/>
          <p:nvPr/>
        </p:nvSpPr>
        <p:spPr>
          <a:xfrm>
            <a:off x="7308304" y="332656"/>
            <a:ext cx="1418456" cy="914400"/>
          </a:xfrm>
          <a:prstGeom prst="cloud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WEITER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1285852" y="928670"/>
            <a:ext cx="24224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 smtClean="0">
                <a:latin typeface="Comic Sans MS" pitchFamily="66" charset="0"/>
              </a:rPr>
              <a:t>Wie</a:t>
            </a:r>
            <a:r>
              <a:rPr lang="en-US" sz="2400" b="1" dirty="0" smtClean="0">
                <a:latin typeface="Comic Sans MS" pitchFamily="66" charset="0"/>
              </a:rPr>
              <a:t> </a:t>
            </a:r>
            <a:r>
              <a:rPr lang="en-US" sz="2400" b="1" dirty="0" err="1" smtClean="0">
                <a:latin typeface="Comic Sans MS" pitchFamily="66" charset="0"/>
              </a:rPr>
              <a:t>heißt</a:t>
            </a:r>
            <a:r>
              <a:rPr lang="en-US" sz="2400" b="1" dirty="0" smtClean="0">
                <a:latin typeface="Comic Sans MS" pitchFamily="66" charset="0"/>
              </a:rPr>
              <a:t> du? 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 flipH="1">
            <a:off x="4214810" y="1428736"/>
            <a:ext cx="19545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/>
              <a:t>Ich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heiße</a:t>
            </a:r>
            <a:r>
              <a:rPr lang="en-US" sz="2400" b="1" dirty="0" smtClean="0"/>
              <a:t> …</a:t>
            </a: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2214546" y="3857628"/>
            <a:ext cx="27751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 smtClean="0">
                <a:latin typeface="Comic Sans MS" pitchFamily="66" charset="0"/>
              </a:rPr>
              <a:t>Wie</a:t>
            </a:r>
            <a:r>
              <a:rPr lang="en-US" sz="2400" b="1" dirty="0" smtClean="0">
                <a:latin typeface="Comic Sans MS" pitchFamily="66" charset="0"/>
              </a:rPr>
              <a:t> alt </a:t>
            </a:r>
            <a:r>
              <a:rPr lang="en-US" sz="2400" b="1" dirty="0" err="1" smtClean="0">
                <a:latin typeface="Comic Sans MS" pitchFamily="66" charset="0"/>
              </a:rPr>
              <a:t>bist</a:t>
            </a:r>
            <a:r>
              <a:rPr lang="en-US" sz="2400" b="1" dirty="0" smtClean="0">
                <a:latin typeface="Comic Sans MS" pitchFamily="66" charset="0"/>
              </a:rPr>
              <a:t> du? 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929190" y="4572008"/>
            <a:ext cx="31432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latin typeface="Comic Sans MS" pitchFamily="66" charset="0"/>
              </a:rPr>
              <a:t>Ich</a:t>
            </a:r>
            <a:r>
              <a:rPr lang="en-US" sz="2400" b="1" dirty="0" smtClean="0">
                <a:latin typeface="Comic Sans MS" pitchFamily="66" charset="0"/>
              </a:rPr>
              <a:t> bin …</a:t>
            </a:r>
            <a:r>
              <a:rPr lang="en-US" sz="2400" b="1" dirty="0" err="1" smtClean="0">
                <a:latin typeface="Comic Sans MS" pitchFamily="66" charset="0"/>
              </a:rPr>
              <a:t>Jahre</a:t>
            </a:r>
            <a:r>
              <a:rPr lang="en-US" sz="2400" b="1" dirty="0" smtClean="0">
                <a:latin typeface="Comic Sans MS" pitchFamily="66" charset="0"/>
              </a:rPr>
              <a:t> alt.</a:t>
            </a:r>
            <a:endParaRPr lang="ru-RU" sz="2400" dirty="0" smtClean="0">
              <a:latin typeface="Comic Sans MS" pitchFamily="66" charset="0"/>
            </a:endParaRPr>
          </a:p>
          <a:p>
            <a:endParaRPr lang="ru-RU" sz="2400" dirty="0">
              <a:latin typeface="Comic Sans MS" pitchFamily="66" charset="0"/>
            </a:endParaRPr>
          </a:p>
        </p:txBody>
      </p:sp>
      <p:sp>
        <p:nvSpPr>
          <p:cNvPr id="7" name="Облако 6">
            <a:hlinkClick r:id="rId3" action="ppaction://hlinksldjump"/>
          </p:cNvPr>
          <p:cNvSpPr/>
          <p:nvPr/>
        </p:nvSpPr>
        <p:spPr>
          <a:xfrm>
            <a:off x="7236296" y="260648"/>
            <a:ext cx="1418456" cy="914400"/>
          </a:xfrm>
          <a:prstGeom prst="cloud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WEITER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785786" y="1428736"/>
            <a:ext cx="31790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 smtClean="0">
                <a:latin typeface="Comic Sans MS" pitchFamily="66" charset="0"/>
              </a:rPr>
              <a:t>Woher</a:t>
            </a:r>
            <a:r>
              <a:rPr lang="en-US" sz="2400" b="1" dirty="0" smtClean="0">
                <a:latin typeface="Comic Sans MS" pitchFamily="66" charset="0"/>
              </a:rPr>
              <a:t> </a:t>
            </a:r>
            <a:r>
              <a:rPr lang="en-US" sz="2400" b="1" dirty="0" err="1" smtClean="0">
                <a:latin typeface="Comic Sans MS" pitchFamily="66" charset="0"/>
              </a:rPr>
              <a:t>kommst</a:t>
            </a:r>
            <a:r>
              <a:rPr lang="en-US" sz="2400" b="1" dirty="0" smtClean="0">
                <a:latin typeface="Comic Sans MS" pitchFamily="66" charset="0"/>
              </a:rPr>
              <a:t> du? 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86248" y="2214554"/>
            <a:ext cx="27558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 smtClean="0">
                <a:latin typeface="Comic Sans MS" pitchFamily="66" charset="0"/>
              </a:rPr>
              <a:t>Ich</a:t>
            </a:r>
            <a:r>
              <a:rPr lang="en-US" sz="2400" b="1" dirty="0" smtClean="0">
                <a:latin typeface="Comic Sans MS" pitchFamily="66" charset="0"/>
              </a:rPr>
              <a:t> </a:t>
            </a:r>
            <a:r>
              <a:rPr lang="en-US" sz="2400" b="1" dirty="0" err="1" smtClean="0">
                <a:latin typeface="Comic Sans MS" pitchFamily="66" charset="0"/>
              </a:rPr>
              <a:t>komme</a:t>
            </a:r>
            <a:r>
              <a:rPr lang="en-US" sz="2400" b="1" dirty="0" smtClean="0">
                <a:latin typeface="Comic Sans MS" pitchFamily="66" charset="0"/>
              </a:rPr>
              <a:t> </a:t>
            </a:r>
            <a:r>
              <a:rPr lang="en-US" sz="2400" b="1" dirty="0" err="1" smtClean="0">
                <a:latin typeface="Comic Sans MS" pitchFamily="66" charset="0"/>
              </a:rPr>
              <a:t>aus</a:t>
            </a:r>
            <a:r>
              <a:rPr lang="en-US" sz="2400" b="1" dirty="0" smtClean="0">
                <a:latin typeface="Comic Sans MS" pitchFamily="66" charset="0"/>
              </a:rPr>
              <a:t> …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42976" y="4286256"/>
            <a:ext cx="2436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 smtClean="0">
                <a:latin typeface="Comic Sans MS" pitchFamily="66" charset="0"/>
              </a:rPr>
              <a:t>Wie</a:t>
            </a:r>
            <a:r>
              <a:rPr lang="en-US" sz="2400" b="1" dirty="0" smtClean="0">
                <a:latin typeface="Comic Sans MS" pitchFamily="66" charset="0"/>
              </a:rPr>
              <a:t> </a:t>
            </a:r>
            <a:r>
              <a:rPr lang="en-US" sz="2400" b="1" dirty="0" err="1" smtClean="0">
                <a:latin typeface="Comic Sans MS" pitchFamily="66" charset="0"/>
              </a:rPr>
              <a:t>ist</a:t>
            </a:r>
            <a:r>
              <a:rPr lang="en-US" sz="2400" b="1" dirty="0" smtClean="0">
                <a:latin typeface="Comic Sans MS" pitchFamily="66" charset="0"/>
              </a:rPr>
              <a:t> Anna? 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357686" y="4929198"/>
            <a:ext cx="17588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Comic Sans MS" pitchFamily="66" charset="0"/>
              </a:rPr>
              <a:t>Anna </a:t>
            </a:r>
            <a:r>
              <a:rPr lang="en-US" sz="2400" b="1" dirty="0" err="1" smtClean="0">
                <a:latin typeface="Comic Sans MS" pitchFamily="66" charset="0"/>
              </a:rPr>
              <a:t>ist</a:t>
            </a:r>
            <a:r>
              <a:rPr lang="en-US" sz="2400" b="1" dirty="0" smtClean="0">
                <a:latin typeface="Comic Sans MS" pitchFamily="66" charset="0"/>
              </a:rPr>
              <a:t> …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7" name="Облако 6">
            <a:hlinkClick r:id="rId3" action="ppaction://hlinksldjump"/>
          </p:cNvPr>
          <p:cNvSpPr/>
          <p:nvPr/>
        </p:nvSpPr>
        <p:spPr>
          <a:xfrm>
            <a:off x="4067944" y="0"/>
            <a:ext cx="1418456" cy="914400"/>
          </a:xfrm>
          <a:prstGeom prst="cloud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WEITER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1663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1214414" y="1428736"/>
            <a:ext cx="30133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 smtClean="0"/>
              <a:t>Wie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ist</a:t>
            </a:r>
            <a:r>
              <a:rPr lang="en-US" sz="2400" b="1" dirty="0" smtClean="0"/>
              <a:t> Frau Schmidt? </a:t>
            </a:r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4786314" y="2071678"/>
            <a:ext cx="30396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Comic Sans MS" pitchFamily="66" charset="0"/>
              </a:rPr>
              <a:t>Frau Schmidt </a:t>
            </a:r>
            <a:r>
              <a:rPr lang="en-US" sz="2400" b="1" dirty="0" err="1" smtClean="0">
                <a:latin typeface="Comic Sans MS" pitchFamily="66" charset="0"/>
              </a:rPr>
              <a:t>ist</a:t>
            </a:r>
            <a:r>
              <a:rPr lang="en-US" sz="2400" b="1" dirty="0" smtClean="0">
                <a:latin typeface="Comic Sans MS" pitchFamily="66" charset="0"/>
              </a:rPr>
              <a:t> …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14414" y="4357694"/>
            <a:ext cx="36433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latin typeface="Comic Sans MS" pitchFamily="66" charset="0"/>
              </a:rPr>
              <a:t>Wie</a:t>
            </a:r>
            <a:r>
              <a:rPr lang="en-US" sz="2400" b="1" dirty="0" smtClean="0">
                <a:latin typeface="Comic Sans MS" pitchFamily="66" charset="0"/>
              </a:rPr>
              <a:t> </a:t>
            </a:r>
            <a:r>
              <a:rPr lang="en-US" sz="2400" b="1" dirty="0" err="1" smtClean="0">
                <a:latin typeface="Comic Sans MS" pitchFamily="66" charset="0"/>
              </a:rPr>
              <a:t>ist</a:t>
            </a:r>
            <a:r>
              <a:rPr lang="en-US" sz="2400" b="1" dirty="0" smtClean="0">
                <a:latin typeface="Comic Sans MS" pitchFamily="66" charset="0"/>
              </a:rPr>
              <a:t> Otto?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429124" y="5715016"/>
            <a:ext cx="17347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Comic Sans MS" pitchFamily="66" charset="0"/>
              </a:rPr>
              <a:t>Otto </a:t>
            </a:r>
            <a:r>
              <a:rPr lang="en-US" sz="2400" b="1" dirty="0" err="1" smtClean="0">
                <a:latin typeface="Comic Sans MS" pitchFamily="66" charset="0"/>
              </a:rPr>
              <a:t>ist</a:t>
            </a:r>
            <a:r>
              <a:rPr lang="en-US" sz="2400" b="1" dirty="0" smtClean="0">
                <a:latin typeface="Comic Sans MS" pitchFamily="66" charset="0"/>
              </a:rPr>
              <a:t> …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7" name="Облако 6">
            <a:hlinkClick r:id="rId3" action="ppaction://hlinksldjump"/>
          </p:cNvPr>
          <p:cNvSpPr/>
          <p:nvPr/>
        </p:nvSpPr>
        <p:spPr>
          <a:xfrm>
            <a:off x="467544" y="260648"/>
            <a:ext cx="1418456" cy="914400"/>
          </a:xfrm>
          <a:prstGeom prst="cloud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WEITER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2571736" y="642918"/>
            <a:ext cx="32861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Comic Sans MS" pitchFamily="66" charset="0"/>
              </a:rPr>
              <a:t>Was </a:t>
            </a:r>
            <a:r>
              <a:rPr lang="en-US" sz="2400" b="1" dirty="0" err="1" smtClean="0">
                <a:latin typeface="Comic Sans MS" pitchFamily="66" charset="0"/>
              </a:rPr>
              <a:t>macht</a:t>
            </a:r>
            <a:r>
              <a:rPr lang="en-US" sz="2400" b="1" dirty="0" smtClean="0">
                <a:latin typeface="Comic Sans MS" pitchFamily="66" charset="0"/>
              </a:rPr>
              <a:t> </a:t>
            </a:r>
            <a:r>
              <a:rPr lang="en-US" sz="2400" b="1" dirty="0" err="1" smtClean="0">
                <a:latin typeface="Comic Sans MS" pitchFamily="66" charset="0"/>
              </a:rPr>
              <a:t>er</a:t>
            </a:r>
            <a:r>
              <a:rPr lang="en-US" sz="2400" b="1" dirty="0" smtClean="0">
                <a:latin typeface="Comic Sans MS" pitchFamily="66" charset="0"/>
              </a:rPr>
              <a:t>? 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357686" y="2071678"/>
            <a:ext cx="92869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latin typeface="Comic Sans MS" pitchFamily="66" charset="0"/>
              </a:rPr>
              <a:t>Er</a:t>
            </a:r>
            <a:r>
              <a:rPr lang="en-US" sz="2400" b="1" dirty="0" smtClean="0">
                <a:latin typeface="Comic Sans MS" pitchFamily="66" charset="0"/>
              </a:rPr>
              <a:t>…</a:t>
            </a:r>
            <a:endParaRPr lang="ru-RU" sz="2400" dirty="0" smtClean="0">
              <a:latin typeface="Comic Sans MS" pitchFamily="66" charset="0"/>
            </a:endParaRP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928926" y="3214686"/>
            <a:ext cx="32147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Comic Sans MS" pitchFamily="66" charset="0"/>
              </a:rPr>
              <a:t>Was </a:t>
            </a:r>
            <a:r>
              <a:rPr lang="en-US" sz="2400" b="1" dirty="0" err="1" smtClean="0">
                <a:latin typeface="Comic Sans MS" pitchFamily="66" charset="0"/>
              </a:rPr>
              <a:t>machen</a:t>
            </a:r>
            <a:r>
              <a:rPr lang="en-US" sz="2400" b="1" dirty="0" smtClean="0">
                <a:latin typeface="Comic Sans MS" pitchFamily="66" charset="0"/>
              </a:rPr>
              <a:t> </a:t>
            </a:r>
            <a:r>
              <a:rPr lang="en-US" sz="2400" b="1" dirty="0" err="1" smtClean="0">
                <a:latin typeface="Comic Sans MS" pitchFamily="66" charset="0"/>
              </a:rPr>
              <a:t>Sie</a:t>
            </a:r>
            <a:r>
              <a:rPr lang="en-US" sz="2400" b="1" dirty="0" smtClean="0">
                <a:latin typeface="Comic Sans MS" pitchFamily="66" charset="0"/>
              </a:rPr>
              <a:t>? 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643570" y="4286256"/>
            <a:ext cx="99738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 smtClean="0">
                <a:latin typeface="Comic Sans MS" pitchFamily="66" charset="0"/>
              </a:rPr>
              <a:t>Sie</a:t>
            </a:r>
            <a:r>
              <a:rPr lang="en-US" sz="2400" b="1" dirty="0" smtClean="0">
                <a:latin typeface="Comic Sans MS" pitchFamily="66" charset="0"/>
              </a:rPr>
              <a:t> …</a:t>
            </a:r>
            <a:endParaRPr lang="ru-RU" sz="2400" dirty="0" smtClean="0">
              <a:latin typeface="Comic Sans MS" pitchFamily="66" charset="0"/>
            </a:endParaRPr>
          </a:p>
          <a:p>
            <a:endParaRPr lang="ru-RU" dirty="0"/>
          </a:p>
        </p:txBody>
      </p:sp>
      <p:sp>
        <p:nvSpPr>
          <p:cNvPr id="7" name="Облако 6">
            <a:hlinkClick r:id="rId3" action="ppaction://hlinksldjump"/>
          </p:cNvPr>
          <p:cNvSpPr/>
          <p:nvPr/>
        </p:nvSpPr>
        <p:spPr>
          <a:xfrm>
            <a:off x="7308304" y="260648"/>
            <a:ext cx="1418456" cy="914400"/>
          </a:xfrm>
          <a:prstGeom prst="cloud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WEITER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1000100" y="1500174"/>
            <a:ext cx="83708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err="1" smtClean="0">
                <a:latin typeface="Comic Sans MS" pitchFamily="66" charset="0"/>
              </a:rPr>
              <a:t>acht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143240" y="1500174"/>
            <a:ext cx="3722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Comic Sans MS" pitchFamily="66" charset="0"/>
              </a:rPr>
              <a:t>8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28662" y="2428868"/>
            <a:ext cx="8178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 smtClean="0">
                <a:latin typeface="Comic Sans MS" pitchFamily="66" charset="0"/>
              </a:rPr>
              <a:t>zwei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14678" y="2357430"/>
            <a:ext cx="3722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Comic Sans MS" pitchFamily="66" charset="0"/>
              </a:rPr>
              <a:t>2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00100" y="3500438"/>
            <a:ext cx="7393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 smtClean="0">
                <a:latin typeface="Comic Sans MS" pitchFamily="66" charset="0"/>
              </a:rPr>
              <a:t>vier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43240" y="3571876"/>
            <a:ext cx="3417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Comic Sans MS" pitchFamily="66" charset="0"/>
              </a:rPr>
              <a:t>4</a:t>
            </a:r>
            <a:endParaRPr lang="ru-RU" sz="2000" b="1" dirty="0">
              <a:latin typeface="Comic Sans MS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00100" y="4572008"/>
            <a:ext cx="9909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 smtClean="0">
                <a:latin typeface="Comic Sans MS" pitchFamily="66" charset="0"/>
              </a:rPr>
              <a:t>sechs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71802" y="4572008"/>
            <a:ext cx="3722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Comic Sans MS" pitchFamily="66" charset="0"/>
              </a:rPr>
              <a:t>6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00100" y="5572140"/>
            <a:ext cx="5982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Comic Sans MS" pitchFamily="66" charset="0"/>
              </a:rPr>
              <a:t>elf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000364" y="5643578"/>
            <a:ext cx="5597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Comic Sans MS" pitchFamily="66" charset="0"/>
              </a:rPr>
              <a:t>11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13" name="Облако 12">
            <a:hlinkClick r:id="rId3" action="ppaction://hlinksldjump"/>
          </p:cNvPr>
          <p:cNvSpPr/>
          <p:nvPr/>
        </p:nvSpPr>
        <p:spPr>
          <a:xfrm>
            <a:off x="7380312" y="260648"/>
            <a:ext cx="1418456" cy="914400"/>
          </a:xfrm>
          <a:prstGeom prst="cloud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WEITER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10" grpId="0"/>
      <p:bldP spid="1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1285852" y="1500174"/>
            <a:ext cx="314327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 smtClean="0">
                <a:latin typeface="Comic Sans MS" pitchFamily="66" charset="0"/>
              </a:rPr>
              <a:t>Er</a:t>
            </a:r>
            <a:r>
              <a:rPr lang="en-US" sz="3600" b="1" dirty="0" smtClean="0">
                <a:latin typeface="Comic Sans MS" pitchFamily="66" charset="0"/>
              </a:rPr>
              <a:t> … </a:t>
            </a:r>
            <a:r>
              <a:rPr lang="en-US" sz="3600" b="1" dirty="0" err="1" smtClean="0">
                <a:latin typeface="Comic Sans MS" pitchFamily="66" charset="0"/>
              </a:rPr>
              <a:t>tanzen</a:t>
            </a:r>
            <a:endParaRPr lang="en-US" sz="3600" b="1" dirty="0" smtClean="0">
              <a:latin typeface="Comic Sans MS" pitchFamily="66" charset="0"/>
            </a:endParaRPr>
          </a:p>
          <a:p>
            <a:r>
              <a:rPr lang="en-US" sz="3600" b="1" dirty="0" err="1" smtClean="0">
                <a:latin typeface="Comic Sans MS" pitchFamily="66" charset="0"/>
              </a:rPr>
              <a:t>Er</a:t>
            </a:r>
            <a:r>
              <a:rPr lang="en-US" sz="3600" b="1" dirty="0" smtClean="0">
                <a:latin typeface="Comic Sans MS" pitchFamily="66" charset="0"/>
              </a:rPr>
              <a:t>…</a:t>
            </a:r>
            <a:r>
              <a:rPr lang="en-US" sz="3600" b="1" dirty="0" err="1" smtClean="0">
                <a:latin typeface="Comic Sans MS" pitchFamily="66" charset="0"/>
              </a:rPr>
              <a:t>singen</a:t>
            </a:r>
            <a:endParaRPr lang="en-US" sz="3600" b="1" dirty="0" smtClean="0">
              <a:latin typeface="Comic Sans MS" pitchFamily="66" charset="0"/>
            </a:endParaRPr>
          </a:p>
          <a:p>
            <a:r>
              <a:rPr lang="en-US" sz="3600" b="1" dirty="0" err="1" smtClean="0">
                <a:latin typeface="Comic Sans MS" pitchFamily="66" charset="0"/>
              </a:rPr>
              <a:t>Er</a:t>
            </a:r>
            <a:r>
              <a:rPr lang="en-US" sz="3600" b="1" dirty="0" smtClean="0">
                <a:latin typeface="Comic Sans MS" pitchFamily="66" charset="0"/>
              </a:rPr>
              <a:t> will …</a:t>
            </a:r>
          </a:p>
          <a:p>
            <a:r>
              <a:rPr lang="en-US" sz="3600" b="1" dirty="0" err="1" smtClean="0">
                <a:latin typeface="Comic Sans MS" pitchFamily="66" charset="0"/>
              </a:rPr>
              <a:t>Er</a:t>
            </a:r>
            <a:r>
              <a:rPr lang="en-US" sz="3600" b="1" dirty="0" smtClean="0">
                <a:latin typeface="Comic Sans MS" pitchFamily="66" charset="0"/>
              </a:rPr>
              <a:t> will…</a:t>
            </a:r>
            <a:endParaRPr lang="ru-RU" sz="3600" b="1" dirty="0"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00166" y="4214818"/>
            <a:ext cx="3401893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err="1" smtClean="0">
                <a:latin typeface="Comic Sans MS" pitchFamily="66" charset="0"/>
              </a:rPr>
              <a:t>Er</a:t>
            </a:r>
            <a:r>
              <a:rPr lang="en-US" sz="3200" b="1" dirty="0" smtClean="0">
                <a:latin typeface="Comic Sans MS" pitchFamily="66" charset="0"/>
              </a:rPr>
              <a:t>  will  </a:t>
            </a:r>
            <a:r>
              <a:rPr lang="en-US" sz="3200" b="1" dirty="0" err="1" smtClean="0">
                <a:latin typeface="Comic Sans MS" pitchFamily="66" charset="0"/>
              </a:rPr>
              <a:t>tanzen</a:t>
            </a:r>
            <a:endParaRPr lang="en-US" sz="3200" b="1" dirty="0" smtClean="0">
              <a:latin typeface="Comic Sans MS" pitchFamily="66" charset="0"/>
            </a:endParaRPr>
          </a:p>
          <a:p>
            <a:r>
              <a:rPr lang="en-US" sz="3200" b="1" dirty="0" err="1" smtClean="0">
                <a:latin typeface="Comic Sans MS" pitchFamily="66" charset="0"/>
              </a:rPr>
              <a:t>Er</a:t>
            </a:r>
            <a:r>
              <a:rPr lang="en-US" sz="3200" b="1" dirty="0" smtClean="0">
                <a:latin typeface="Comic Sans MS" pitchFamily="66" charset="0"/>
              </a:rPr>
              <a:t>  will  </a:t>
            </a:r>
            <a:r>
              <a:rPr lang="en-US" sz="3200" b="1" dirty="0" err="1" smtClean="0">
                <a:latin typeface="Comic Sans MS" pitchFamily="66" charset="0"/>
              </a:rPr>
              <a:t>singen</a:t>
            </a:r>
            <a:endParaRPr lang="en-US" sz="3200" b="1" dirty="0" smtClean="0">
              <a:latin typeface="Comic Sans MS" pitchFamily="66" charset="0"/>
            </a:endParaRPr>
          </a:p>
          <a:p>
            <a:r>
              <a:rPr lang="en-US" sz="3200" b="1" dirty="0" err="1" smtClean="0">
                <a:latin typeface="Comic Sans MS" pitchFamily="66" charset="0"/>
              </a:rPr>
              <a:t>Er</a:t>
            </a:r>
            <a:r>
              <a:rPr lang="en-US" sz="3200" b="1" dirty="0" smtClean="0">
                <a:latin typeface="Comic Sans MS" pitchFamily="66" charset="0"/>
              </a:rPr>
              <a:t>  will  </a:t>
            </a:r>
            <a:r>
              <a:rPr lang="en-US" sz="3200" b="1" dirty="0" err="1" smtClean="0">
                <a:latin typeface="Comic Sans MS" pitchFamily="66" charset="0"/>
              </a:rPr>
              <a:t>lachen</a:t>
            </a:r>
            <a:endParaRPr lang="en-US" sz="3200" b="1" dirty="0" smtClean="0">
              <a:latin typeface="Comic Sans MS" pitchFamily="66" charset="0"/>
            </a:endParaRPr>
          </a:p>
          <a:p>
            <a:r>
              <a:rPr lang="en-US" sz="3200" b="1" dirty="0" err="1" smtClean="0">
                <a:latin typeface="Comic Sans MS" pitchFamily="66" charset="0"/>
              </a:rPr>
              <a:t>Er</a:t>
            </a:r>
            <a:r>
              <a:rPr lang="en-US" sz="3200" b="1" dirty="0" smtClean="0">
                <a:latin typeface="Comic Sans MS" pitchFamily="66" charset="0"/>
              </a:rPr>
              <a:t>  will </a:t>
            </a:r>
            <a:r>
              <a:rPr lang="en-US" sz="3200" b="1" dirty="0" err="1" smtClean="0">
                <a:latin typeface="Comic Sans MS" pitchFamily="66" charset="0"/>
              </a:rPr>
              <a:t>springen</a:t>
            </a:r>
            <a:endParaRPr lang="ru-RU" sz="3200" b="1" dirty="0" smtClean="0">
              <a:latin typeface="Comic Sans MS" pitchFamily="66" charset="0"/>
            </a:endParaRPr>
          </a:p>
        </p:txBody>
      </p:sp>
      <p:sp>
        <p:nvSpPr>
          <p:cNvPr id="5" name="Облако 4">
            <a:hlinkClick r:id="rId3" action="ppaction://hlinksldjump"/>
          </p:cNvPr>
          <p:cNvSpPr/>
          <p:nvPr/>
        </p:nvSpPr>
        <p:spPr>
          <a:xfrm>
            <a:off x="251520" y="260648"/>
            <a:ext cx="1418456" cy="914400"/>
          </a:xfrm>
          <a:prstGeom prst="cloud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WEITER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163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1714480" y="642918"/>
            <a:ext cx="39901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Comic Sans MS" pitchFamily="66" charset="0"/>
              </a:rPr>
              <a:t>Дрессировать животных 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72066" y="1428736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 smtClean="0">
                <a:latin typeface="Comic Sans MS" pitchFamily="66" charset="0"/>
              </a:rPr>
              <a:t>Tiere</a:t>
            </a:r>
            <a:r>
              <a:rPr lang="en-US" sz="2400" b="1" dirty="0" smtClean="0">
                <a:latin typeface="Comic Sans MS" pitchFamily="66" charset="0"/>
              </a:rPr>
              <a:t> </a:t>
            </a:r>
            <a:r>
              <a:rPr lang="en-US" sz="2400" b="1" dirty="0" err="1" smtClean="0">
                <a:latin typeface="Comic Sans MS" pitchFamily="66" charset="0"/>
              </a:rPr>
              <a:t>dressieren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14480" y="2214554"/>
            <a:ext cx="37721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Comic Sans MS" pitchFamily="66" charset="0"/>
              </a:rPr>
              <a:t>Кататься на скейтборде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72066" y="3214686"/>
            <a:ext cx="30171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Comic Sans MS" pitchFamily="66" charset="0"/>
              </a:rPr>
              <a:t>Skateboard </a:t>
            </a:r>
            <a:r>
              <a:rPr lang="en-US" sz="2400" b="1" dirty="0" err="1" smtClean="0">
                <a:latin typeface="Comic Sans MS" pitchFamily="66" charset="0"/>
              </a:rPr>
              <a:t>fahren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928926" y="4143380"/>
            <a:ext cx="32207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Comic Sans MS" pitchFamily="66" charset="0"/>
              </a:rPr>
              <a:t>Играть на пианино 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00760" y="4857760"/>
            <a:ext cx="23070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 smtClean="0">
                <a:latin typeface="Comic Sans MS" pitchFamily="66" charset="0"/>
              </a:rPr>
              <a:t>Klavier</a:t>
            </a:r>
            <a:r>
              <a:rPr lang="en-US" sz="2400" b="1" dirty="0" smtClean="0">
                <a:latin typeface="Comic Sans MS" pitchFamily="66" charset="0"/>
              </a:rPr>
              <a:t> </a:t>
            </a:r>
            <a:r>
              <a:rPr lang="en-US" sz="2400" b="1" dirty="0" err="1" smtClean="0">
                <a:latin typeface="Comic Sans MS" pitchFamily="66" charset="0"/>
              </a:rPr>
              <a:t>spielen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9" name="Облако 8">
            <a:hlinkClick r:id="rId3" action="ppaction://hlinksldjump"/>
          </p:cNvPr>
          <p:cNvSpPr/>
          <p:nvPr/>
        </p:nvSpPr>
        <p:spPr>
          <a:xfrm>
            <a:off x="7092280" y="188640"/>
            <a:ext cx="1418456" cy="914400"/>
          </a:xfrm>
          <a:prstGeom prst="cloud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WEITER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928662" y="1214422"/>
            <a:ext cx="12314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err="1" smtClean="0">
                <a:latin typeface="Comic Sans MS" pitchFamily="66" charset="0"/>
              </a:rPr>
              <a:t>lasKse</a:t>
            </a:r>
            <a:r>
              <a:rPr lang="en-US" sz="2400" b="1" dirty="0" smtClean="0">
                <a:latin typeface="Comic Sans MS" pitchFamily="66" charset="0"/>
              </a:rPr>
              <a:t> 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143240" y="1214422"/>
            <a:ext cx="10983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err="1" smtClean="0">
                <a:latin typeface="Comic Sans MS" pitchFamily="66" charset="0"/>
              </a:rPr>
              <a:t>Klasse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28662" y="2214554"/>
            <a:ext cx="107753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err="1" smtClean="0">
                <a:latin typeface="Comic Sans MS" pitchFamily="66" charset="0"/>
              </a:rPr>
              <a:t>xeeH</a:t>
            </a:r>
            <a:r>
              <a:rPr lang="en-US" sz="2400" b="1" dirty="0" smtClean="0">
                <a:latin typeface="Comic Sans MS" pitchFamily="66" charset="0"/>
              </a:rPr>
              <a:t> 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143240" y="2285992"/>
            <a:ext cx="94448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err="1" smtClean="0">
                <a:latin typeface="Comic Sans MS" pitchFamily="66" charset="0"/>
              </a:rPr>
              <a:t>Hexe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00100" y="3286124"/>
            <a:ext cx="102463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err="1" smtClean="0">
                <a:latin typeface="Comic Sans MS" pitchFamily="66" charset="0"/>
              </a:rPr>
              <a:t>Kzeat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143240" y="3214686"/>
            <a:ext cx="102463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err="1" smtClean="0">
                <a:latin typeface="Comic Sans MS" pitchFamily="66" charset="0"/>
              </a:rPr>
              <a:t>Katze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143108" y="357166"/>
            <a:ext cx="37176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latin typeface="Comic Sans MS" pitchFamily="66" charset="0"/>
              </a:rPr>
              <a:t>Muster: </a:t>
            </a:r>
            <a:r>
              <a:rPr lang="en-US" sz="2400" b="1" dirty="0" err="1" smtClean="0">
                <a:latin typeface="Comic Sans MS" pitchFamily="66" charset="0"/>
              </a:rPr>
              <a:t>aVret</a:t>
            </a:r>
            <a:r>
              <a:rPr lang="en-US" sz="2400" b="1" dirty="0" smtClean="0">
                <a:latin typeface="Comic Sans MS" pitchFamily="66" charset="0"/>
              </a:rPr>
              <a:t> – </a:t>
            </a:r>
            <a:r>
              <a:rPr lang="en-US" sz="2400" b="1" dirty="0" err="1" smtClean="0">
                <a:latin typeface="Comic Sans MS" pitchFamily="66" charset="0"/>
              </a:rPr>
              <a:t>Vater</a:t>
            </a:r>
            <a:r>
              <a:rPr lang="en-US" sz="2400" b="1" dirty="0" smtClean="0">
                <a:latin typeface="Comic Sans MS" pitchFamily="66" charset="0"/>
              </a:rPr>
              <a:t> 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00100" y="4429132"/>
            <a:ext cx="92365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err="1" smtClean="0">
                <a:latin typeface="Comic Sans MS" pitchFamily="66" charset="0"/>
              </a:rPr>
              <a:t>unHd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14678" y="4500570"/>
            <a:ext cx="9236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 smtClean="0">
                <a:latin typeface="Comic Sans MS" pitchFamily="66" charset="0"/>
              </a:rPr>
              <a:t>Hund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13" name="Облако 12">
            <a:hlinkClick r:id="rId3" action="ppaction://hlinksldjump"/>
          </p:cNvPr>
          <p:cNvSpPr/>
          <p:nvPr/>
        </p:nvSpPr>
        <p:spPr>
          <a:xfrm>
            <a:off x="323528" y="0"/>
            <a:ext cx="1418456" cy="914400"/>
          </a:xfrm>
          <a:prstGeom prst="cloud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WEITER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  <p:bldP spid="1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1643042" y="928670"/>
            <a:ext cx="29145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Comic Sans MS" pitchFamily="66" charset="0"/>
              </a:rPr>
              <a:t>Слушать кассеты 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0" y="1500174"/>
            <a:ext cx="25891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 smtClean="0">
                <a:latin typeface="Comic Sans MS" pitchFamily="66" charset="0"/>
              </a:rPr>
              <a:t>Kassetten</a:t>
            </a:r>
            <a:r>
              <a:rPr lang="en-US" sz="2400" b="1" dirty="0" smtClean="0">
                <a:latin typeface="Comic Sans MS" pitchFamily="66" charset="0"/>
              </a:rPr>
              <a:t> h</a:t>
            </a:r>
            <a:r>
              <a:rPr lang="ru-RU" sz="2400" b="1" dirty="0" err="1" smtClean="0">
                <a:latin typeface="Comic Sans MS" pitchFamily="66" charset="0"/>
              </a:rPr>
              <a:t>ö</a:t>
            </a:r>
            <a:r>
              <a:rPr lang="en-US" sz="2400" b="1" dirty="0" err="1" smtClean="0">
                <a:latin typeface="Comic Sans MS" pitchFamily="66" charset="0"/>
              </a:rPr>
              <a:t>ren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00166" y="2714620"/>
            <a:ext cx="38603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Comic Sans MS" pitchFamily="66" charset="0"/>
              </a:rPr>
              <a:t>Говорить по – </a:t>
            </a:r>
            <a:r>
              <a:rPr lang="ru-RU" sz="2400" b="1" dirty="0" err="1" smtClean="0">
                <a:latin typeface="Comic Sans MS" pitchFamily="66" charset="0"/>
              </a:rPr>
              <a:t>немецки</a:t>
            </a:r>
            <a:r>
              <a:rPr lang="ru-RU" sz="2400" b="1" dirty="0" smtClean="0">
                <a:latin typeface="Comic Sans MS" pitchFamily="66" charset="0"/>
              </a:rPr>
              <a:t> 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071934" y="4071942"/>
            <a:ext cx="28055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Comic Sans MS" pitchFamily="66" charset="0"/>
              </a:rPr>
              <a:t>Deutsch </a:t>
            </a:r>
            <a:r>
              <a:rPr lang="en-US" sz="2400" b="1" dirty="0" err="1" smtClean="0">
                <a:latin typeface="Comic Sans MS" pitchFamily="66" charset="0"/>
              </a:rPr>
              <a:t>sprechen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14414" y="5357826"/>
            <a:ext cx="39549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Comic Sans MS" pitchFamily="66" charset="0"/>
              </a:rPr>
              <a:t>Комментировать фильм 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00562" y="6000768"/>
            <a:ext cx="37192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Comic Sans MS" pitchFamily="66" charset="0"/>
              </a:rPr>
              <a:t>den Film </a:t>
            </a:r>
            <a:r>
              <a:rPr lang="en-US" sz="2400" b="1" dirty="0" err="1" smtClean="0">
                <a:latin typeface="Comic Sans MS" pitchFamily="66" charset="0"/>
              </a:rPr>
              <a:t>kommentieren</a:t>
            </a:r>
            <a:r>
              <a:rPr lang="en-US" sz="2400" b="1" dirty="0" smtClean="0">
                <a:latin typeface="Comic Sans MS" pitchFamily="66" charset="0"/>
              </a:rPr>
              <a:t> 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10" name="Облако 9">
            <a:hlinkClick r:id="rId3" action="ppaction://hlinksldjump"/>
          </p:cNvPr>
          <p:cNvSpPr/>
          <p:nvPr/>
        </p:nvSpPr>
        <p:spPr>
          <a:xfrm>
            <a:off x="7164288" y="188640"/>
            <a:ext cx="1418456" cy="914400"/>
          </a:xfrm>
          <a:prstGeom prst="cloud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WEITER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трелка вправо 6"/>
          <p:cNvSpPr/>
          <p:nvPr/>
        </p:nvSpPr>
        <p:spPr>
          <a:xfrm>
            <a:off x="323528" y="620688"/>
            <a:ext cx="605134" cy="864096"/>
          </a:xfrm>
          <a:prstGeom prst="rightArrow">
            <a:avLst>
              <a:gd name="adj1" fmla="val 50000"/>
              <a:gd name="adj2" fmla="val 5291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6" name="Picture 4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0232" y="214290"/>
            <a:ext cx="901422" cy="1000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4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28926" y="0"/>
            <a:ext cx="901422" cy="1000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4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7620" y="285728"/>
            <a:ext cx="901422" cy="1000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4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571480"/>
            <a:ext cx="901422" cy="1000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4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57884" y="2285992"/>
            <a:ext cx="901422" cy="1000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4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6578" y="1571612"/>
            <a:ext cx="901422" cy="1000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4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15272" y="1928802"/>
            <a:ext cx="901422" cy="1000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4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42578" y="980728"/>
            <a:ext cx="901422" cy="1000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Picture 4">
            <a:hlinkClick r:id="rId11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29520" y="214290"/>
            <a:ext cx="901422" cy="1000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4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00826" y="0"/>
            <a:ext cx="901422" cy="1000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4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72132" y="285728"/>
            <a:ext cx="901422" cy="1000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4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3071810"/>
            <a:ext cx="901422" cy="1000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4">
            <a:hlinkClick r:id="rId15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4414" y="2357430"/>
            <a:ext cx="901422" cy="1000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" name="Picture 4">
            <a:hlinkClick r:id="rId16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08" y="2500306"/>
            <a:ext cx="901422" cy="1000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" name="Picture 4">
            <a:hlinkClick r:id="rId17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1802" y="2000240"/>
            <a:ext cx="901422" cy="1000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" name="Picture 4">
            <a:hlinkClick r:id="rId18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496" y="2357430"/>
            <a:ext cx="901422" cy="1000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" name="Picture 4">
            <a:hlinkClick r:id="rId19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1857364"/>
            <a:ext cx="901422" cy="1000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" name="Picture 4">
            <a:hlinkClick r:id="rId20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2" y="4941168"/>
            <a:ext cx="901422" cy="1000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" name="Picture 4">
            <a:hlinkClick r:id="rId21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4293096"/>
            <a:ext cx="901422" cy="1000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" name="Picture 4">
            <a:hlinkClick r:id="rId2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5229200"/>
            <a:ext cx="901422" cy="1000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" name="Picture 4">
            <a:hlinkClick r:id="rId23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4221088"/>
            <a:ext cx="901422" cy="1000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" name="Picture 4">
            <a:hlinkClick r:id="rId24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38" y="5143512"/>
            <a:ext cx="901422" cy="1000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" name="Picture 4">
            <a:hlinkClick r:id="rId25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4143380"/>
            <a:ext cx="901422" cy="1000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" name="Лента лицом вниз 30"/>
          <p:cNvSpPr/>
          <p:nvPr/>
        </p:nvSpPr>
        <p:spPr>
          <a:xfrm>
            <a:off x="6012160" y="5157192"/>
            <a:ext cx="2918666" cy="1428760"/>
          </a:xfrm>
          <a:prstGeom prst="ribb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chemeClr val="tx1"/>
                </a:solidFill>
                <a:latin typeface="Comic Sans MS" pitchFamily="66" charset="0"/>
              </a:rPr>
              <a:t>GUT!</a:t>
            </a:r>
            <a:endParaRPr lang="ru-RU" sz="32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grpSp>
        <p:nvGrpSpPr>
          <p:cNvPr id="58" name="Группа 57"/>
          <p:cNvGrpSpPr/>
          <p:nvPr/>
        </p:nvGrpSpPr>
        <p:grpSpPr>
          <a:xfrm>
            <a:off x="1071538" y="428604"/>
            <a:ext cx="901422" cy="1000132"/>
            <a:chOff x="1071538" y="428604"/>
            <a:chExt cx="901422" cy="1000132"/>
          </a:xfrm>
        </p:grpSpPr>
        <p:pic>
          <p:nvPicPr>
            <p:cNvPr id="3075" name="Picture 3">
              <a:hlinkClick r:id="rId26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071538" y="428604"/>
              <a:ext cx="901422" cy="10001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32" name="TextBox 31"/>
            <p:cNvSpPr txBox="1"/>
            <p:nvPr/>
          </p:nvSpPr>
          <p:spPr>
            <a:xfrm>
              <a:off x="1357290" y="642918"/>
              <a:ext cx="39305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 smtClean="0"/>
                <a:t>1</a:t>
              </a:r>
              <a:endParaRPr lang="ru-RU" sz="3200" b="1" dirty="0"/>
            </a:p>
          </p:txBody>
        </p:sp>
      </p:grpSp>
      <p:sp>
        <p:nvSpPr>
          <p:cNvPr id="33" name="Прямоугольник 32"/>
          <p:cNvSpPr/>
          <p:nvPr/>
        </p:nvSpPr>
        <p:spPr>
          <a:xfrm>
            <a:off x="2214546" y="428604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latin typeface="Comic Sans MS" pitchFamily="66" charset="0"/>
              </a:rPr>
              <a:t>2</a:t>
            </a:r>
            <a:endParaRPr lang="ru-RU" sz="3200" dirty="0">
              <a:latin typeface="Comic Sans MS" pitchFamily="66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3143240" y="214290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latin typeface="Comic Sans MS" pitchFamily="66" charset="0"/>
              </a:rPr>
              <a:t>3</a:t>
            </a:r>
            <a:endParaRPr lang="ru-RU" sz="3200" dirty="0">
              <a:latin typeface="Comic Sans MS" pitchFamily="66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4071934" y="500042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latin typeface="Comic Sans MS" pitchFamily="66" charset="0"/>
              </a:rPr>
              <a:t>4</a:t>
            </a:r>
            <a:endParaRPr lang="ru-RU" sz="3200" dirty="0">
              <a:latin typeface="Comic Sans MS" pitchFamily="66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5000628" y="857232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latin typeface="Comic Sans MS" pitchFamily="66" charset="0"/>
              </a:rPr>
              <a:t>5</a:t>
            </a:r>
            <a:endParaRPr lang="ru-RU" sz="3200" dirty="0">
              <a:latin typeface="Comic Sans MS" pitchFamily="66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5857884" y="500042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latin typeface="Comic Sans MS" pitchFamily="66" charset="0"/>
              </a:rPr>
              <a:t>6</a:t>
            </a:r>
            <a:endParaRPr lang="ru-RU" sz="3200" dirty="0">
              <a:latin typeface="Comic Sans MS" pitchFamily="66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6786578" y="285728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latin typeface="Comic Sans MS" pitchFamily="66" charset="0"/>
              </a:rPr>
              <a:t>7</a:t>
            </a:r>
            <a:endParaRPr lang="ru-RU" sz="3200" dirty="0">
              <a:latin typeface="Comic Sans MS" pitchFamily="66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7643834" y="428604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latin typeface="Comic Sans MS" pitchFamily="66" charset="0"/>
              </a:rPr>
              <a:t>8</a:t>
            </a:r>
            <a:endParaRPr lang="ru-RU" sz="3200" dirty="0">
              <a:latin typeface="Comic Sans MS" pitchFamily="66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8501090" y="1142984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latin typeface="Comic Sans MS" pitchFamily="66" charset="0"/>
              </a:rPr>
              <a:t>9</a:t>
            </a:r>
            <a:endParaRPr lang="ru-RU" sz="3200" dirty="0">
              <a:latin typeface="Comic Sans MS" pitchFamily="66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7858148" y="2143116"/>
            <a:ext cx="6953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10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7000892" y="1857364"/>
            <a:ext cx="46038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11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6072198" y="2571744"/>
            <a:ext cx="5100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12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5143504" y="2143116"/>
            <a:ext cx="5100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13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4214810" y="2643182"/>
            <a:ext cx="5100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14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3286116" y="2285992"/>
            <a:ext cx="5100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15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2357422" y="2786058"/>
            <a:ext cx="5100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16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1428728" y="2714620"/>
            <a:ext cx="5100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17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642910" y="3357562"/>
            <a:ext cx="5100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18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827584" y="4437112"/>
            <a:ext cx="5100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19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1214414" y="5429264"/>
            <a:ext cx="5597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20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2051720" y="4509120"/>
            <a:ext cx="5100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21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2771800" y="5517232"/>
            <a:ext cx="5597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22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3347864" y="4653136"/>
            <a:ext cx="5597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23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4355976" y="5229200"/>
            <a:ext cx="55976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24</a:t>
            </a:r>
            <a:endParaRPr lang="ru-RU" sz="2400" dirty="0">
              <a:latin typeface="Comic Sans MS" pitchFamily="66" charset="0"/>
            </a:endParaRPr>
          </a:p>
        </p:txBody>
      </p:sp>
      <p:pic>
        <p:nvPicPr>
          <p:cNvPr id="56" name="Picture 4">
            <a:hlinkClick r:id="rId27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5229200"/>
            <a:ext cx="901422" cy="9281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7" name="TextBox 56"/>
          <p:cNvSpPr txBox="1"/>
          <p:nvPr/>
        </p:nvSpPr>
        <p:spPr>
          <a:xfrm>
            <a:off x="5292080" y="5445224"/>
            <a:ext cx="5597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25</a:t>
            </a:r>
            <a:endParaRPr lang="ru-RU" sz="2400" dirty="0">
              <a:latin typeface="Comic Sans MS" pitchFamily="66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642910" y="1142984"/>
            <a:ext cx="24336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latin typeface="Comic Sans MS" pitchFamily="66" charset="0"/>
              </a:rPr>
              <a:t>die </a:t>
            </a:r>
            <a:r>
              <a:rPr lang="en-US" sz="2400" b="1" dirty="0" err="1" smtClean="0">
                <a:latin typeface="Comic Sans MS" pitchFamily="66" charset="0"/>
              </a:rPr>
              <a:t>Schwester</a:t>
            </a:r>
            <a:r>
              <a:rPr lang="en-US" sz="2400" b="1" dirty="0" smtClean="0">
                <a:latin typeface="Comic Sans MS" pitchFamily="66" charset="0"/>
              </a:rPr>
              <a:t> 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71868" y="1142984"/>
            <a:ext cx="18197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err="1" smtClean="0">
                <a:latin typeface="Comic Sans MS" pitchFamily="66" charset="0"/>
              </a:rPr>
              <a:t>der</a:t>
            </a:r>
            <a:r>
              <a:rPr lang="en-US" sz="2400" b="1" dirty="0" smtClean="0">
                <a:latin typeface="Comic Sans MS" pitchFamily="66" charset="0"/>
              </a:rPr>
              <a:t> </a:t>
            </a:r>
            <a:r>
              <a:rPr lang="en-US" sz="2400" b="1" dirty="0" err="1" smtClean="0">
                <a:latin typeface="Comic Sans MS" pitchFamily="66" charset="0"/>
              </a:rPr>
              <a:t>Bruder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57224" y="2214554"/>
            <a:ext cx="141256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latin typeface="Comic Sans MS" pitchFamily="66" charset="0"/>
              </a:rPr>
              <a:t>die </a:t>
            </a:r>
            <a:r>
              <a:rPr lang="en-US" sz="2400" b="1" dirty="0" err="1" smtClean="0">
                <a:latin typeface="Comic Sans MS" pitchFamily="66" charset="0"/>
              </a:rPr>
              <a:t>Oma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643306" y="2357430"/>
            <a:ext cx="13997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err="1" smtClean="0">
                <a:latin typeface="Comic Sans MS" pitchFamily="66" charset="0"/>
              </a:rPr>
              <a:t>der</a:t>
            </a:r>
            <a:r>
              <a:rPr lang="en-US" sz="2400" b="1" dirty="0" smtClean="0">
                <a:latin typeface="Comic Sans MS" pitchFamily="66" charset="0"/>
              </a:rPr>
              <a:t> </a:t>
            </a:r>
            <a:r>
              <a:rPr lang="en-US" sz="2400" b="1" dirty="0" err="1" smtClean="0">
                <a:latin typeface="Comic Sans MS" pitchFamily="66" charset="0"/>
              </a:rPr>
              <a:t>Opa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85786" y="3500438"/>
            <a:ext cx="17187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err="1" smtClean="0">
                <a:latin typeface="Comic Sans MS" pitchFamily="66" charset="0"/>
              </a:rPr>
              <a:t>der</a:t>
            </a:r>
            <a:r>
              <a:rPr lang="en-US" sz="2400" b="1" dirty="0" smtClean="0">
                <a:latin typeface="Comic Sans MS" pitchFamily="66" charset="0"/>
              </a:rPr>
              <a:t> Mann 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786182" y="3500438"/>
            <a:ext cx="14237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latin typeface="Comic Sans MS" pitchFamily="66" charset="0"/>
              </a:rPr>
              <a:t>die Frau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28662" y="4929198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 smtClean="0">
                <a:latin typeface="Comic Sans MS" pitchFamily="66" charset="0"/>
              </a:rPr>
              <a:t>der</a:t>
            </a:r>
            <a:r>
              <a:rPr lang="en-US" sz="2400" b="1" dirty="0" smtClean="0">
                <a:latin typeface="Comic Sans MS" pitchFamily="66" charset="0"/>
              </a:rPr>
              <a:t> </a:t>
            </a:r>
            <a:r>
              <a:rPr lang="en-US" sz="2400" b="1" dirty="0" err="1" smtClean="0">
                <a:latin typeface="Comic Sans MS" pitchFamily="66" charset="0"/>
              </a:rPr>
              <a:t>Onkel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86182" y="5000636"/>
            <a:ext cx="16626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Comic Sans MS" pitchFamily="66" charset="0"/>
              </a:rPr>
              <a:t>die </a:t>
            </a:r>
            <a:r>
              <a:rPr lang="en-US" sz="2400" b="1" dirty="0" err="1" smtClean="0">
                <a:latin typeface="Comic Sans MS" pitchFamily="66" charset="0"/>
              </a:rPr>
              <a:t>Tante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11" name="Облако 10">
            <a:hlinkClick r:id="rId3" action="ppaction://hlinksldjump"/>
          </p:cNvPr>
          <p:cNvSpPr/>
          <p:nvPr/>
        </p:nvSpPr>
        <p:spPr>
          <a:xfrm>
            <a:off x="2771800" y="0"/>
            <a:ext cx="1418456" cy="914400"/>
          </a:xfrm>
          <a:prstGeom prst="cloud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WEITER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357158" y="1142984"/>
            <a:ext cx="8501122" cy="4985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http://stat18.privet.ru/lr/0a2d0421e4c052abc4ba3d8f0581998b</a:t>
            </a:r>
            <a:r>
              <a:rPr lang="en-US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  <a:hlinkClick r:id="rId4"/>
              </a:rPr>
              <a:t>http://img1.liveinternet.ru/images/attach/b/3//41/552/41552319_15719955_10626144_Zolushka80.gif</a:t>
            </a:r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  <a:hlinkClick r:id="rId5"/>
              </a:rPr>
              <a:t>http://www.sky-art.com/andersen/tales/other_illustr/5/010_01.jpg</a:t>
            </a:r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  <a:hlinkClick r:id="rId6"/>
              </a:rPr>
              <a:t>http://viki.rdf.ru/media/upload/preview/krasn_sh.jpg</a:t>
            </a:r>
            <a:endParaRPr lang="ru-RU" sz="20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r>
              <a:rPr lang="en-US" sz="2000" u="sng" dirty="0" smtClean="0">
                <a:hlinkClick r:id="rId7"/>
              </a:rPr>
              <a:t>http</a:t>
            </a:r>
            <a:r>
              <a:rPr lang="ru-RU" sz="2000" u="sng" dirty="0" smtClean="0">
                <a:hlinkClick r:id="rId7"/>
              </a:rPr>
              <a:t>://</a:t>
            </a:r>
            <a:r>
              <a:rPr lang="en-US" sz="2000" u="sng" dirty="0" smtClean="0">
                <a:hlinkClick r:id="rId7"/>
              </a:rPr>
              <a:t>www</a:t>
            </a:r>
            <a:r>
              <a:rPr lang="ru-RU" sz="2000" u="sng" dirty="0" smtClean="0">
                <a:hlinkClick r:id="rId7"/>
              </a:rPr>
              <a:t>.</a:t>
            </a:r>
            <a:r>
              <a:rPr lang="en-US" sz="2000" u="sng" dirty="0" err="1" smtClean="0">
                <a:hlinkClick r:id="rId7"/>
              </a:rPr>
              <a:t>melnikovitch</a:t>
            </a:r>
            <a:r>
              <a:rPr lang="ru-RU" sz="2000" u="sng" dirty="0" smtClean="0">
                <a:hlinkClick r:id="rId7"/>
              </a:rPr>
              <a:t>.</a:t>
            </a:r>
            <a:r>
              <a:rPr lang="en-US" sz="2000" u="sng" dirty="0" smtClean="0">
                <a:hlinkClick r:id="rId7"/>
              </a:rPr>
              <a:t>com</a:t>
            </a:r>
            <a:r>
              <a:rPr lang="ru-RU" sz="2000" u="sng" dirty="0" smtClean="0">
                <a:hlinkClick r:id="rId7"/>
              </a:rPr>
              <a:t>/</a:t>
            </a:r>
            <a:r>
              <a:rPr lang="en-US" sz="2000" u="sng" dirty="0" smtClean="0">
                <a:hlinkClick r:id="rId7"/>
              </a:rPr>
              <a:t>arts</a:t>
            </a:r>
            <a:r>
              <a:rPr lang="ru-RU" sz="2000" u="sng" dirty="0" smtClean="0">
                <a:hlinkClick r:id="rId7"/>
              </a:rPr>
              <a:t>/002/</a:t>
            </a:r>
            <a:r>
              <a:rPr lang="en-US" sz="2000" u="sng" dirty="0" err="1" smtClean="0">
                <a:hlinkClick r:id="rId7"/>
              </a:rPr>
              <a:t>img</a:t>
            </a:r>
            <a:r>
              <a:rPr lang="ru-RU" sz="2000" u="sng" dirty="0" smtClean="0">
                <a:hlinkClick r:id="rId7"/>
              </a:rPr>
              <a:t>/002_001.</a:t>
            </a:r>
            <a:r>
              <a:rPr lang="en-US" sz="2000" u="sng" dirty="0" err="1" smtClean="0">
                <a:hlinkClick r:id="rId7"/>
              </a:rPr>
              <a:t>png</a:t>
            </a:r>
            <a:r>
              <a:rPr lang="en-US" sz="2000" dirty="0" smtClean="0"/>
              <a:t> </a:t>
            </a:r>
            <a:endParaRPr lang="ru-RU" sz="2000" dirty="0" smtClean="0"/>
          </a:p>
          <a:p>
            <a:r>
              <a:rPr lang="ru-RU" sz="2000" u="sng" dirty="0" smtClean="0">
                <a:hlinkClick r:id="rId8"/>
              </a:rPr>
              <a:t>http://www.machaon.net/img/book/big/978-5-18-000238-9.jpg</a:t>
            </a:r>
            <a:r>
              <a:rPr lang="ru-RU" sz="2000" dirty="0" smtClean="0"/>
              <a:t> </a:t>
            </a:r>
          </a:p>
          <a:p>
            <a:r>
              <a:rPr lang="en-US" sz="2000" u="sng" dirty="0" smtClean="0">
                <a:hlinkClick r:id="rId9"/>
              </a:rPr>
              <a:t>http</a:t>
            </a:r>
            <a:r>
              <a:rPr lang="ru-RU" sz="2000" u="sng" dirty="0" smtClean="0">
                <a:hlinkClick r:id="rId9"/>
              </a:rPr>
              <a:t>://</a:t>
            </a:r>
            <a:r>
              <a:rPr lang="en-US" sz="2000" u="sng" dirty="0" smtClean="0">
                <a:hlinkClick r:id="rId9"/>
              </a:rPr>
              <a:t>t</a:t>
            </a:r>
            <a:r>
              <a:rPr lang="ru-RU" sz="2000" u="sng" dirty="0" smtClean="0">
                <a:hlinkClick r:id="rId9"/>
              </a:rPr>
              <a:t>3.</a:t>
            </a:r>
            <a:r>
              <a:rPr lang="en-US" sz="2000" u="sng" dirty="0" err="1" smtClean="0">
                <a:hlinkClick r:id="rId9"/>
              </a:rPr>
              <a:t>gstatic</a:t>
            </a:r>
            <a:r>
              <a:rPr lang="ru-RU" sz="2000" u="sng" dirty="0" smtClean="0">
                <a:hlinkClick r:id="rId9"/>
              </a:rPr>
              <a:t>.</a:t>
            </a:r>
            <a:r>
              <a:rPr lang="en-US" sz="2000" u="sng" dirty="0" smtClean="0">
                <a:hlinkClick r:id="rId9"/>
              </a:rPr>
              <a:t>com</a:t>
            </a:r>
            <a:r>
              <a:rPr lang="ru-RU" sz="2000" u="sng" dirty="0" smtClean="0">
                <a:hlinkClick r:id="rId9"/>
              </a:rPr>
              <a:t>/</a:t>
            </a:r>
            <a:r>
              <a:rPr lang="en-US" sz="2000" u="sng" dirty="0" smtClean="0">
                <a:hlinkClick r:id="rId9"/>
              </a:rPr>
              <a:t>images</a:t>
            </a:r>
            <a:r>
              <a:rPr lang="ru-RU" sz="2000" u="sng" dirty="0" smtClean="0">
                <a:hlinkClick r:id="rId9"/>
              </a:rPr>
              <a:t>?</a:t>
            </a:r>
            <a:r>
              <a:rPr lang="en-US" sz="2000" u="sng" dirty="0" smtClean="0">
                <a:hlinkClick r:id="rId9"/>
              </a:rPr>
              <a:t>q</a:t>
            </a:r>
            <a:r>
              <a:rPr lang="ru-RU" sz="2000" u="sng" dirty="0" smtClean="0">
                <a:hlinkClick r:id="rId9"/>
              </a:rPr>
              <a:t>=</a:t>
            </a:r>
            <a:r>
              <a:rPr lang="en-US" sz="2000" u="sng" dirty="0" err="1" smtClean="0">
                <a:hlinkClick r:id="rId9"/>
              </a:rPr>
              <a:t>tbn</a:t>
            </a:r>
            <a:r>
              <a:rPr lang="ru-RU" sz="2000" u="sng" dirty="0" smtClean="0">
                <a:hlinkClick r:id="rId9"/>
              </a:rPr>
              <a:t>:</a:t>
            </a:r>
            <a:r>
              <a:rPr lang="en-US" sz="2000" u="sng" dirty="0" err="1" smtClean="0">
                <a:hlinkClick r:id="rId9"/>
              </a:rPr>
              <a:t>ANd</a:t>
            </a:r>
            <a:r>
              <a:rPr lang="ru-RU" sz="2000" u="sng" dirty="0" smtClean="0">
                <a:hlinkClick r:id="rId9"/>
              </a:rPr>
              <a:t>9</a:t>
            </a:r>
            <a:r>
              <a:rPr lang="en-US" sz="2000" u="sng" dirty="0" err="1" smtClean="0">
                <a:hlinkClick r:id="rId9"/>
              </a:rPr>
              <a:t>GcRr</a:t>
            </a:r>
            <a:r>
              <a:rPr lang="ru-RU" sz="2000" u="sng" dirty="0" smtClean="0">
                <a:hlinkClick r:id="rId9"/>
              </a:rPr>
              <a:t>02</a:t>
            </a:r>
            <a:r>
              <a:rPr lang="en-US" sz="2000" u="sng" dirty="0" err="1" smtClean="0">
                <a:hlinkClick r:id="rId9"/>
              </a:rPr>
              <a:t>tPvXelU</a:t>
            </a:r>
            <a:r>
              <a:rPr lang="ru-RU" sz="2000" u="sng" dirty="0" smtClean="0">
                <a:hlinkClick r:id="rId9"/>
              </a:rPr>
              <a:t>2</a:t>
            </a:r>
            <a:r>
              <a:rPr lang="en-US" sz="2000" u="sng" dirty="0" err="1" smtClean="0">
                <a:hlinkClick r:id="rId9"/>
              </a:rPr>
              <a:t>DIvZ</a:t>
            </a:r>
            <a:r>
              <a:rPr lang="ru-RU" sz="2000" u="sng" dirty="0" smtClean="0">
                <a:hlinkClick r:id="rId9"/>
              </a:rPr>
              <a:t>0</a:t>
            </a:r>
            <a:r>
              <a:rPr lang="en-US" sz="2000" u="sng" dirty="0" smtClean="0">
                <a:hlinkClick r:id="rId9"/>
              </a:rPr>
              <a:t>k</a:t>
            </a:r>
            <a:r>
              <a:rPr lang="ru-RU" sz="2000" u="sng" dirty="0" smtClean="0">
                <a:hlinkClick r:id="rId9"/>
              </a:rPr>
              <a:t>9</a:t>
            </a:r>
            <a:r>
              <a:rPr lang="en-US" sz="2000" u="sng" dirty="0" err="1" smtClean="0">
                <a:hlinkClick r:id="rId9"/>
              </a:rPr>
              <a:t>es</a:t>
            </a:r>
            <a:r>
              <a:rPr lang="ru-RU" sz="2000" u="sng" dirty="0" smtClean="0">
                <a:hlinkClick r:id="rId9"/>
              </a:rPr>
              <a:t>2</a:t>
            </a:r>
            <a:r>
              <a:rPr lang="en-US" sz="2000" u="sng" dirty="0" smtClean="0">
                <a:hlinkClick r:id="rId9"/>
              </a:rPr>
              <a:t>r</a:t>
            </a:r>
            <a:r>
              <a:rPr lang="ru-RU" sz="2000" u="sng" dirty="0" smtClean="0">
                <a:hlinkClick r:id="rId9"/>
              </a:rPr>
              <a:t>7</a:t>
            </a:r>
            <a:r>
              <a:rPr lang="en-US" sz="2000" u="sng" dirty="0" err="1" smtClean="0">
                <a:hlinkClick r:id="rId9"/>
              </a:rPr>
              <a:t>QGqYRY</a:t>
            </a:r>
            <a:r>
              <a:rPr lang="ru-RU" sz="2000" u="sng" dirty="0" smtClean="0">
                <a:hlinkClick r:id="rId9"/>
              </a:rPr>
              <a:t>04</a:t>
            </a:r>
            <a:r>
              <a:rPr lang="en-US" sz="2000" u="sng" dirty="0" err="1" smtClean="0">
                <a:hlinkClick r:id="rId9"/>
              </a:rPr>
              <a:t>sRHA</a:t>
            </a:r>
            <a:r>
              <a:rPr lang="ru-RU" sz="2000" u="sng" dirty="0" smtClean="0">
                <a:hlinkClick r:id="rId9"/>
              </a:rPr>
              <a:t>8</a:t>
            </a:r>
            <a:r>
              <a:rPr lang="en-US" sz="2000" u="sng" dirty="0" err="1" smtClean="0">
                <a:hlinkClick r:id="rId9"/>
              </a:rPr>
              <a:t>Fo</a:t>
            </a:r>
            <a:r>
              <a:rPr lang="ru-RU" sz="2000" u="sng" dirty="0" smtClean="0">
                <a:hlinkClick r:id="rId9"/>
              </a:rPr>
              <a:t>77</a:t>
            </a:r>
            <a:r>
              <a:rPr lang="en-US" sz="2000" u="sng" dirty="0" err="1" smtClean="0">
                <a:hlinkClick r:id="rId9"/>
              </a:rPr>
              <a:t>phTr</a:t>
            </a:r>
            <a:r>
              <a:rPr lang="ru-RU" sz="2000" u="sng" dirty="0" smtClean="0">
                <a:hlinkClick r:id="rId9"/>
              </a:rPr>
              <a:t>2</a:t>
            </a:r>
            <a:r>
              <a:rPr lang="en-US" sz="2000" u="sng" dirty="0" err="1" smtClean="0">
                <a:hlinkClick r:id="rId9"/>
              </a:rPr>
              <a:t>FtTWjzsYFYeOdw</a:t>
            </a:r>
            <a:r>
              <a:rPr lang="en-US" sz="2000" dirty="0" smtClean="0"/>
              <a:t> </a:t>
            </a:r>
            <a:r>
              <a:rPr lang="ru-RU" sz="2000" dirty="0" smtClean="0"/>
              <a:t> </a:t>
            </a:r>
          </a:p>
          <a:p>
            <a:r>
              <a:rPr lang="ru-RU" sz="2000" u="sng" dirty="0" smtClean="0">
                <a:hlinkClick r:id="rId10"/>
              </a:rPr>
              <a:t>http://www.stomdet.ru/storage/userfiles/Конкурс%20детского%20рисунка.jpg</a:t>
            </a:r>
            <a:r>
              <a:rPr lang="ru-RU" sz="2000" dirty="0" smtClean="0"/>
              <a:t> </a:t>
            </a:r>
          </a:p>
          <a:p>
            <a:r>
              <a:rPr lang="ru-RU" sz="2000" u="sng" dirty="0" smtClean="0">
                <a:hlinkClick r:id="rId11"/>
              </a:rPr>
              <a:t>http://img1.liveinternet.ru/images/attach/c/2//72/593/72593555_1193341028_6.jpg</a:t>
            </a:r>
            <a:r>
              <a:rPr lang="ru-RU" sz="2000" dirty="0" smtClean="0"/>
              <a:t> </a:t>
            </a:r>
          </a:p>
          <a:p>
            <a:r>
              <a:rPr lang="ru-RU" sz="2000" u="sng" dirty="0" smtClean="0">
                <a:hlinkClick r:id="rId12"/>
              </a:rPr>
              <a:t>http://img0.liveinternet.ru/images/attach/c/2//72/593/72593705_1193341028_16.jpg</a:t>
            </a:r>
            <a:r>
              <a:rPr lang="ru-RU" sz="2000" dirty="0" smtClean="0"/>
              <a:t> </a:t>
            </a:r>
          </a:p>
          <a:p>
            <a:r>
              <a:rPr lang="en-US" sz="2000" u="sng" dirty="0" smtClean="0">
                <a:hlinkClick r:id="rId13"/>
              </a:rPr>
              <a:t>http</a:t>
            </a:r>
            <a:r>
              <a:rPr lang="ru-RU" sz="2000" u="sng" dirty="0" smtClean="0">
                <a:hlinkClick r:id="rId13"/>
              </a:rPr>
              <a:t>://</a:t>
            </a:r>
            <a:r>
              <a:rPr lang="en-US" sz="2000" u="sng" dirty="0" smtClean="0">
                <a:hlinkClick r:id="rId13"/>
              </a:rPr>
              <a:t>www</a:t>
            </a:r>
            <a:r>
              <a:rPr lang="ru-RU" sz="2000" u="sng" dirty="0" smtClean="0">
                <a:hlinkClick r:id="rId13"/>
              </a:rPr>
              <a:t>.</a:t>
            </a:r>
            <a:r>
              <a:rPr lang="en-US" sz="2000" u="sng" dirty="0" err="1" smtClean="0">
                <a:hlinkClick r:id="rId13"/>
              </a:rPr>
              <a:t>proza</a:t>
            </a:r>
            <a:r>
              <a:rPr lang="ru-RU" sz="2000" u="sng" dirty="0" smtClean="0">
                <a:hlinkClick r:id="rId13"/>
              </a:rPr>
              <a:t>.</a:t>
            </a:r>
            <a:r>
              <a:rPr lang="en-US" sz="2000" u="sng" dirty="0" err="1" smtClean="0">
                <a:hlinkClick r:id="rId13"/>
              </a:rPr>
              <a:t>ru</a:t>
            </a:r>
            <a:r>
              <a:rPr lang="ru-RU" sz="2000" u="sng" dirty="0" smtClean="0">
                <a:hlinkClick r:id="rId13"/>
              </a:rPr>
              <a:t>/</a:t>
            </a:r>
            <a:r>
              <a:rPr lang="en-US" sz="2000" u="sng" dirty="0" err="1" smtClean="0">
                <a:hlinkClick r:id="rId13"/>
              </a:rPr>
              <a:t>pics</a:t>
            </a:r>
            <a:r>
              <a:rPr lang="ru-RU" sz="2000" u="sng" dirty="0" smtClean="0">
                <a:hlinkClick r:id="rId13"/>
              </a:rPr>
              <a:t>/2009/11/07/344.</a:t>
            </a:r>
            <a:r>
              <a:rPr lang="en-US" sz="2000" u="sng" dirty="0" smtClean="0">
                <a:hlinkClick r:id="rId13"/>
              </a:rPr>
              <a:t>jpg</a:t>
            </a:r>
            <a:r>
              <a:rPr lang="ru-RU" sz="2000" dirty="0" smtClean="0"/>
              <a:t> 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500430" y="285728"/>
            <a:ext cx="16690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Comic Sans MS" pitchFamily="66" charset="0"/>
                <a:cs typeface="Times New Roman" pitchFamily="18" charset="0"/>
              </a:rPr>
              <a:t>Ссылки:</a:t>
            </a:r>
            <a:endParaRPr lang="ru-RU" sz="2800" b="1" dirty="0">
              <a:latin typeface="Comic Sans MS" pitchFamily="66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428596" y="1071546"/>
            <a:ext cx="8215369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u="sng" dirty="0" smtClean="0">
                <a:hlinkClick r:id="rId3"/>
              </a:rPr>
              <a:t>http://stat16.privet.ru/lr/0b04bdf8e5f981eee5e60cb1cb12cba6</a:t>
            </a:r>
            <a:r>
              <a:rPr lang="ru-RU" sz="2400" dirty="0" smtClean="0"/>
              <a:t> </a:t>
            </a:r>
          </a:p>
          <a:p>
            <a:r>
              <a:rPr lang="ru-RU" sz="2400" u="sng" dirty="0" smtClean="0">
                <a:hlinkClick r:id="rId4"/>
              </a:rPr>
              <a:t>http://www.proza.ru/pics/2009/07/25/653.jpg</a:t>
            </a:r>
            <a:r>
              <a:rPr lang="ru-RU" sz="2400" dirty="0" smtClean="0"/>
              <a:t> </a:t>
            </a:r>
          </a:p>
          <a:p>
            <a:r>
              <a:rPr lang="ru-RU" sz="2400" u="sng" dirty="0" smtClean="0">
                <a:hlinkClick r:id="rId5"/>
              </a:rPr>
              <a:t>http://www.sunhome.ru/UsersGallery/Cards/47/4212840.jpg</a:t>
            </a:r>
            <a:r>
              <a:rPr lang="ru-RU" sz="2400" dirty="0" smtClean="0"/>
              <a:t> </a:t>
            </a:r>
          </a:p>
          <a:p>
            <a:r>
              <a:rPr lang="en-US" sz="2400" u="sng" dirty="0" smtClean="0">
                <a:hlinkClick r:id="rId6"/>
              </a:rPr>
              <a:t>http</a:t>
            </a:r>
            <a:r>
              <a:rPr lang="ru-RU" sz="2400" u="sng" dirty="0" smtClean="0">
                <a:hlinkClick r:id="rId6"/>
              </a:rPr>
              <a:t>://</a:t>
            </a:r>
            <a:r>
              <a:rPr lang="en-US" sz="2400" u="sng" dirty="0" err="1" smtClean="0">
                <a:hlinkClick r:id="rId6"/>
              </a:rPr>
              <a:t>img</a:t>
            </a:r>
            <a:r>
              <a:rPr lang="ru-RU" sz="2400" u="sng" dirty="0" smtClean="0">
                <a:hlinkClick r:id="rId6"/>
              </a:rPr>
              <a:t>1.</a:t>
            </a:r>
            <a:r>
              <a:rPr lang="en-US" sz="2400" u="sng" dirty="0" err="1" smtClean="0">
                <a:hlinkClick r:id="rId6"/>
              </a:rPr>
              <a:t>liveinternet</a:t>
            </a:r>
            <a:r>
              <a:rPr lang="ru-RU" sz="2400" u="sng" dirty="0" smtClean="0">
                <a:hlinkClick r:id="rId6"/>
              </a:rPr>
              <a:t>.</a:t>
            </a:r>
            <a:r>
              <a:rPr lang="en-US" sz="2400" u="sng" dirty="0" err="1" smtClean="0">
                <a:hlinkClick r:id="rId6"/>
              </a:rPr>
              <a:t>ru</a:t>
            </a:r>
            <a:r>
              <a:rPr lang="ru-RU" sz="2400" u="sng" dirty="0" smtClean="0">
                <a:hlinkClick r:id="rId6"/>
              </a:rPr>
              <a:t>/</a:t>
            </a:r>
            <a:r>
              <a:rPr lang="en-US" sz="2400" u="sng" dirty="0" smtClean="0">
                <a:hlinkClick r:id="rId6"/>
              </a:rPr>
              <a:t>images</a:t>
            </a:r>
            <a:r>
              <a:rPr lang="ru-RU" sz="2400" u="sng" dirty="0" smtClean="0">
                <a:hlinkClick r:id="rId6"/>
              </a:rPr>
              <a:t>/</a:t>
            </a:r>
            <a:r>
              <a:rPr lang="en-US" sz="2400" u="sng" dirty="0" smtClean="0">
                <a:hlinkClick r:id="rId6"/>
              </a:rPr>
              <a:t>attach</a:t>
            </a:r>
            <a:r>
              <a:rPr lang="ru-RU" sz="2400" u="sng" dirty="0" smtClean="0">
                <a:hlinkClick r:id="rId6"/>
              </a:rPr>
              <a:t>/</a:t>
            </a:r>
            <a:r>
              <a:rPr lang="en-US" sz="2400" u="sng" dirty="0" smtClean="0">
                <a:hlinkClick r:id="rId6"/>
              </a:rPr>
              <a:t>c</a:t>
            </a:r>
            <a:r>
              <a:rPr lang="ru-RU" sz="2400" u="sng" dirty="0" smtClean="0">
                <a:hlinkClick r:id="rId6"/>
              </a:rPr>
              <a:t>/2/73/765/73765823_69799052864</a:t>
            </a:r>
            <a:r>
              <a:rPr lang="en-US" sz="2400" u="sng" dirty="0" smtClean="0">
                <a:hlinkClick r:id="rId6"/>
              </a:rPr>
              <a:t>D</a:t>
            </a:r>
            <a:r>
              <a:rPr lang="ru-RU" sz="2400" u="sng" dirty="0" smtClean="0">
                <a:hlinkClick r:id="rId6"/>
              </a:rPr>
              <a:t>34.</a:t>
            </a:r>
            <a:r>
              <a:rPr lang="en-US" sz="2400" u="sng" dirty="0" smtClean="0">
                <a:hlinkClick r:id="rId6"/>
              </a:rPr>
              <a:t>jpg</a:t>
            </a:r>
            <a:r>
              <a:rPr lang="ru-RU" sz="2400" dirty="0" smtClean="0"/>
              <a:t> </a:t>
            </a:r>
          </a:p>
          <a:p>
            <a:r>
              <a:rPr lang="ru-RU" sz="2400" u="sng" dirty="0" smtClean="0">
                <a:hlinkClick r:id="rId7"/>
              </a:rPr>
              <a:t>http://schkola2009.ucoz.ru/a872d9f27776.png</a:t>
            </a:r>
            <a:r>
              <a:rPr lang="ru-RU" sz="2400" dirty="0" smtClean="0"/>
              <a:t> </a:t>
            </a:r>
          </a:p>
          <a:p>
            <a:r>
              <a:rPr lang="ru-RU" sz="2400" u="sng" dirty="0" smtClean="0">
                <a:hlinkClick r:id="rId8"/>
              </a:rPr>
              <a:t>http://www.proshkolu.ru/content/media/pic/std/1000000/270000/269362-b27f55da6aadd48b.jpg</a:t>
            </a:r>
            <a:r>
              <a:rPr lang="ru-RU" sz="2400" dirty="0" smtClean="0"/>
              <a:t> </a:t>
            </a:r>
          </a:p>
          <a:p>
            <a:r>
              <a:rPr lang="ru-RU" sz="2400" u="sng" dirty="0" smtClean="0">
                <a:hlinkClick r:id="rId9"/>
              </a:rPr>
              <a:t>http://www.proshkolu.ru/content/media/pic/std/1000000/263000/262213-8685f99e59bc24d6.jpg</a:t>
            </a:r>
            <a:r>
              <a:rPr lang="ru-RU" sz="2400" dirty="0" smtClean="0"/>
              <a:t> </a:t>
            </a:r>
          </a:p>
          <a:p>
            <a:r>
              <a:rPr lang="ru-RU" sz="2400" u="sng" dirty="0" smtClean="0">
                <a:hlinkClick r:id="rId10"/>
              </a:rPr>
              <a:t>http://www.proshkolu.ru/content/media/pic/std/1000000/247000/246790-32031b3427256246.jpg</a:t>
            </a:r>
            <a:r>
              <a:rPr lang="ru-RU" sz="2400" dirty="0" smtClean="0"/>
              <a:t> </a:t>
            </a:r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428597" y="1071546"/>
            <a:ext cx="821537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u="sng" dirty="0" smtClean="0">
                <a:hlinkClick r:id="rId3"/>
              </a:rPr>
              <a:t>http://www.proshkolu.ru/content/media/pic/std/1000000/263000/262209-c61884f023080695.jpg</a:t>
            </a:r>
            <a:r>
              <a:rPr lang="ru-RU" sz="2400" dirty="0" smtClean="0"/>
              <a:t> </a:t>
            </a:r>
          </a:p>
          <a:p>
            <a:r>
              <a:rPr lang="ru-RU" sz="2400" u="sng" dirty="0" smtClean="0">
                <a:hlinkClick r:id="rId4"/>
              </a:rPr>
              <a:t>http://www.proshkolu.ru/content/media/pic/std/1000000/263000/262207-a39d5d6beb69d8e1.jpg</a:t>
            </a:r>
            <a:r>
              <a:rPr lang="ru-RU" sz="2400" dirty="0" smtClean="0"/>
              <a:t> </a:t>
            </a:r>
          </a:p>
          <a:p>
            <a:r>
              <a:rPr lang="ru-RU" sz="2400" u="sng" dirty="0" smtClean="0">
                <a:hlinkClick r:id="rId5"/>
              </a:rPr>
              <a:t>http://www.proshkolu.ru/content/media/pic/std/1000000/263000/262218-5594a757ed0fdf18.jpg - 9</a:t>
            </a:r>
            <a:r>
              <a:rPr lang="ru-RU" sz="2400" dirty="0" smtClean="0"/>
              <a:t> </a:t>
            </a:r>
          </a:p>
          <a:p>
            <a:r>
              <a:rPr lang="en-US" sz="2400" u="sng" dirty="0" smtClean="0">
                <a:hlinkClick r:id="rId6"/>
              </a:rPr>
              <a:t>http</a:t>
            </a:r>
            <a:r>
              <a:rPr lang="ru-RU" sz="2400" u="sng" dirty="0" smtClean="0">
                <a:hlinkClick r:id="rId6"/>
              </a:rPr>
              <a:t>://</a:t>
            </a:r>
            <a:r>
              <a:rPr lang="en-US" sz="2400" u="sng" dirty="0" smtClean="0">
                <a:hlinkClick r:id="rId6"/>
              </a:rPr>
              <a:t>print</a:t>
            </a:r>
            <a:r>
              <a:rPr lang="ru-RU" sz="2400" u="sng" dirty="0" smtClean="0">
                <a:hlinkClick r:id="rId6"/>
              </a:rPr>
              <a:t>.</a:t>
            </a:r>
            <a:r>
              <a:rPr lang="en-US" sz="2400" u="sng" dirty="0" err="1" smtClean="0">
                <a:hlinkClick r:id="rId6"/>
              </a:rPr>
              <a:t>russianit</a:t>
            </a:r>
            <a:r>
              <a:rPr lang="ru-RU" sz="2400" u="sng" dirty="0" smtClean="0">
                <a:hlinkClick r:id="rId6"/>
              </a:rPr>
              <a:t>.</a:t>
            </a:r>
            <a:r>
              <a:rPr lang="en-US" sz="2400" u="sng" dirty="0" err="1" smtClean="0">
                <a:hlinkClick r:id="rId6"/>
              </a:rPr>
              <a:t>ru</a:t>
            </a:r>
            <a:r>
              <a:rPr lang="ru-RU" sz="2400" u="sng" dirty="0" smtClean="0">
                <a:hlinkClick r:id="rId6"/>
              </a:rPr>
              <a:t>/</a:t>
            </a:r>
            <a:r>
              <a:rPr lang="en-US" sz="2400" u="sng" dirty="0" smtClean="0">
                <a:hlinkClick r:id="rId6"/>
              </a:rPr>
              <a:t>images</a:t>
            </a:r>
            <a:r>
              <a:rPr lang="ru-RU" sz="2400" u="sng" dirty="0" smtClean="0">
                <a:hlinkClick r:id="rId6"/>
              </a:rPr>
              <a:t>/</a:t>
            </a:r>
            <a:r>
              <a:rPr lang="en-US" sz="2400" u="sng" dirty="0" smtClean="0">
                <a:hlinkClick r:id="rId6"/>
              </a:rPr>
              <a:t>print</a:t>
            </a:r>
            <a:r>
              <a:rPr lang="ru-RU" sz="2400" u="sng" dirty="0" smtClean="0">
                <a:hlinkClick r:id="rId6"/>
              </a:rPr>
              <a:t>/</a:t>
            </a:r>
            <a:r>
              <a:rPr lang="en-US" sz="2400" u="sng" dirty="0" err="1" smtClean="0">
                <a:hlinkClick r:id="rId6"/>
              </a:rPr>
              <a:t>konverty</a:t>
            </a:r>
            <a:r>
              <a:rPr lang="ru-RU" sz="2400" u="sng" dirty="0" smtClean="0">
                <a:hlinkClick r:id="rId6"/>
              </a:rPr>
              <a:t>_500.</a:t>
            </a:r>
            <a:r>
              <a:rPr lang="en-US" sz="2400" u="sng" dirty="0" err="1" smtClean="0">
                <a:hlinkClick r:id="rId6"/>
              </a:rPr>
              <a:t>png</a:t>
            </a:r>
            <a:r>
              <a:rPr lang="en-US" sz="2400" dirty="0" smtClean="0"/>
              <a:t> </a:t>
            </a:r>
            <a:endParaRPr lang="ru-RU" sz="2400" dirty="0" smtClean="0"/>
          </a:p>
          <a:p>
            <a:r>
              <a:rPr lang="ru-RU" sz="2400" u="sng" dirty="0" smtClean="0">
                <a:hlinkClick r:id="rId7"/>
              </a:rPr>
              <a:t>http://darudar.org/var/files/img/6f/c3/6fc34c25a5011e6bfbf390e3da931a30_600.jpg</a:t>
            </a:r>
            <a:r>
              <a:rPr lang="ru-RU" sz="2400" dirty="0" smtClean="0"/>
              <a:t> </a:t>
            </a:r>
          </a:p>
          <a:p>
            <a:r>
              <a:rPr lang="en-US" sz="2400" dirty="0" smtClean="0">
                <a:hlinkClick r:id="rId8"/>
              </a:rPr>
              <a:t>http://abc-color.com/image/coloring/flowers/001/flowers-000/flowers-000-clipart-color-2.svg</a:t>
            </a:r>
            <a:r>
              <a:rPr lang="ru-RU" sz="2400" dirty="0" smtClean="0"/>
              <a:t> </a:t>
            </a:r>
          </a:p>
          <a:p>
            <a:r>
              <a:rPr lang="ru-RU" sz="2400" dirty="0" smtClean="0"/>
              <a:t>И.Л. </a:t>
            </a:r>
            <a:r>
              <a:rPr lang="ru-RU" sz="2400" dirty="0" err="1" smtClean="0"/>
              <a:t>Бим</a:t>
            </a:r>
            <a:r>
              <a:rPr lang="ru-RU" sz="2400" dirty="0" smtClean="0"/>
              <a:t>. Л.И.Рыжова  </a:t>
            </a:r>
            <a:r>
              <a:rPr lang="ru-RU" sz="2400" dirty="0" err="1" smtClean="0"/>
              <a:t>чебник</a:t>
            </a:r>
            <a:r>
              <a:rPr lang="ru-RU" sz="2400" dirty="0" smtClean="0"/>
              <a:t> «Немецкий язык.  </a:t>
            </a:r>
            <a:r>
              <a:rPr lang="en-US" sz="2400" dirty="0" smtClean="0"/>
              <a:t>Die </a:t>
            </a:r>
            <a:r>
              <a:rPr lang="en-US" sz="2400" dirty="0" err="1" smtClean="0"/>
              <a:t>ersten</a:t>
            </a:r>
            <a:r>
              <a:rPr lang="en-US" sz="2400" dirty="0" smtClean="0"/>
              <a:t> </a:t>
            </a:r>
            <a:r>
              <a:rPr lang="en-US" sz="2400" dirty="0" err="1" smtClean="0"/>
              <a:t>Schritte</a:t>
            </a:r>
            <a:r>
              <a:rPr lang="ru-RU" sz="2400" dirty="0" smtClean="0"/>
              <a:t>» 2 класс «Просвещение» Москва 2010 год</a:t>
            </a:r>
          </a:p>
          <a:p>
            <a:endParaRPr lang="ru-RU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163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954926" y="428604"/>
            <a:ext cx="4958409" cy="42473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dirty="0">
                <a:latin typeface="Comic Sans MS" pitchFamily="66" charset="0"/>
              </a:rPr>
              <a:t> </a:t>
            </a:r>
            <a:r>
              <a:rPr lang="en-US" sz="3600" b="1" dirty="0" smtClean="0">
                <a:latin typeface="Comic Sans MS" pitchFamily="66" charset="0"/>
              </a:rPr>
              <a:t> </a:t>
            </a:r>
            <a:r>
              <a:rPr lang="en-US" sz="3600" b="1" dirty="0" err="1">
                <a:latin typeface="Comic Sans MS" pitchFamily="66" charset="0"/>
              </a:rPr>
              <a:t>Haus</a:t>
            </a:r>
            <a:r>
              <a:rPr lang="en-US" sz="3600" b="1" dirty="0">
                <a:latin typeface="Comic Sans MS" pitchFamily="66" charset="0"/>
              </a:rPr>
              <a:t>,  </a:t>
            </a:r>
            <a:r>
              <a:rPr lang="en-US" sz="3600" b="1" dirty="0" err="1" smtClean="0">
                <a:latin typeface="Comic Sans MS" pitchFamily="66" charset="0"/>
              </a:rPr>
              <a:t>Buch</a:t>
            </a:r>
            <a:r>
              <a:rPr lang="en-US" sz="3600" b="1" dirty="0">
                <a:latin typeface="Comic Sans MS" pitchFamily="66" charset="0"/>
              </a:rPr>
              <a:t>, </a:t>
            </a:r>
            <a:endParaRPr lang="en-US" sz="3600" b="1" dirty="0" smtClean="0">
              <a:latin typeface="Comic Sans MS" pitchFamily="66" charset="0"/>
            </a:endParaRPr>
          </a:p>
          <a:p>
            <a:pPr algn="ctr"/>
            <a:r>
              <a:rPr lang="en-US" sz="3600" b="1" dirty="0" smtClean="0">
                <a:latin typeface="Comic Sans MS" pitchFamily="66" charset="0"/>
              </a:rPr>
              <a:t>  </a:t>
            </a:r>
            <a:r>
              <a:rPr lang="en-US" sz="3600" b="1" dirty="0" err="1" smtClean="0">
                <a:latin typeface="Comic Sans MS" pitchFamily="66" charset="0"/>
              </a:rPr>
              <a:t>Idee</a:t>
            </a:r>
            <a:r>
              <a:rPr lang="en-US" sz="3600" b="1" dirty="0" smtClean="0">
                <a:latin typeface="Comic Sans MS" pitchFamily="66" charset="0"/>
              </a:rPr>
              <a:t>, </a:t>
            </a:r>
          </a:p>
          <a:p>
            <a:pPr algn="ctr"/>
            <a:r>
              <a:rPr lang="en-US" sz="3600" b="1" dirty="0" smtClean="0">
                <a:latin typeface="Comic Sans MS" pitchFamily="66" charset="0"/>
              </a:rPr>
              <a:t>  </a:t>
            </a:r>
            <a:r>
              <a:rPr lang="en-US" sz="3600" b="1" dirty="0">
                <a:latin typeface="Comic Sans MS" pitchFamily="66" charset="0"/>
              </a:rPr>
              <a:t>Kind, </a:t>
            </a:r>
            <a:r>
              <a:rPr lang="en-US" sz="3600" b="1" dirty="0" smtClean="0">
                <a:latin typeface="Comic Sans MS" pitchFamily="66" charset="0"/>
              </a:rPr>
              <a:t>Freund, </a:t>
            </a:r>
          </a:p>
          <a:p>
            <a:pPr algn="ctr"/>
            <a:r>
              <a:rPr lang="en-US" sz="3600" b="1" dirty="0" smtClean="0">
                <a:latin typeface="Comic Sans MS" pitchFamily="66" charset="0"/>
              </a:rPr>
              <a:t> </a:t>
            </a:r>
            <a:r>
              <a:rPr lang="en-US" sz="3600" b="1" dirty="0" smtClean="0">
                <a:latin typeface="Comic Sans MS" pitchFamily="66" charset="0"/>
              </a:rPr>
              <a:t>Tier,</a:t>
            </a:r>
            <a:endParaRPr lang="en-US" sz="3600" b="1" dirty="0" smtClean="0">
              <a:latin typeface="Comic Sans MS" pitchFamily="66" charset="0"/>
            </a:endParaRPr>
          </a:p>
          <a:p>
            <a:pPr algn="ctr"/>
            <a:r>
              <a:rPr lang="en-US" sz="3600" b="1" dirty="0" smtClean="0">
                <a:latin typeface="Comic Sans MS" pitchFamily="66" charset="0"/>
              </a:rPr>
              <a:t>  </a:t>
            </a:r>
            <a:r>
              <a:rPr lang="en-US" sz="3600" b="1" dirty="0" err="1" smtClean="0">
                <a:latin typeface="Comic Sans MS" pitchFamily="66" charset="0"/>
              </a:rPr>
              <a:t>Zirkus</a:t>
            </a:r>
            <a:r>
              <a:rPr lang="en-US" sz="3600" b="1" dirty="0" smtClean="0">
                <a:latin typeface="Comic Sans MS" pitchFamily="66" charset="0"/>
              </a:rPr>
              <a:t>,  </a:t>
            </a:r>
            <a:r>
              <a:rPr lang="en-US" sz="3600" b="1" dirty="0" err="1" smtClean="0">
                <a:latin typeface="Comic Sans MS" pitchFamily="66" charset="0"/>
              </a:rPr>
              <a:t>Wasser</a:t>
            </a:r>
            <a:r>
              <a:rPr lang="en-US" sz="3600" b="1" dirty="0">
                <a:latin typeface="Comic Sans MS" pitchFamily="66" charset="0"/>
              </a:rPr>
              <a:t>, </a:t>
            </a:r>
            <a:endParaRPr lang="en-US" sz="3600" b="1" dirty="0" smtClean="0">
              <a:latin typeface="Comic Sans MS" pitchFamily="66" charset="0"/>
            </a:endParaRPr>
          </a:p>
          <a:p>
            <a:pPr algn="ctr"/>
            <a:r>
              <a:rPr lang="en-US" sz="3600" b="1" dirty="0" smtClean="0">
                <a:latin typeface="Comic Sans MS" pitchFamily="66" charset="0"/>
              </a:rPr>
              <a:t>Computer,</a:t>
            </a:r>
          </a:p>
          <a:p>
            <a:pPr algn="ctr"/>
            <a:r>
              <a:rPr lang="en-US" sz="3600" b="1" dirty="0" smtClean="0">
                <a:latin typeface="Comic Sans MS" pitchFamily="66" charset="0"/>
              </a:rPr>
              <a:t> </a:t>
            </a:r>
            <a:r>
              <a:rPr lang="en-US" sz="3600" b="1" dirty="0" err="1" smtClean="0">
                <a:latin typeface="Comic Sans MS" pitchFamily="66" charset="0"/>
              </a:rPr>
              <a:t>Gitarre</a:t>
            </a:r>
            <a:r>
              <a:rPr lang="en-US" sz="3600" b="1" dirty="0" smtClean="0">
                <a:latin typeface="Comic Sans MS" pitchFamily="66" charset="0"/>
              </a:rPr>
              <a:t>.</a:t>
            </a:r>
            <a:endParaRPr lang="ru-RU" sz="3600" b="1" dirty="0">
              <a:latin typeface="Comic Sans MS" pitchFamily="66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40"/>
                            </p:stCondLst>
                            <p:childTnLst>
                              <p:par>
                                <p:cTn id="1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80"/>
                            </p:stCondLst>
                            <p:childTnLst>
                              <p:par>
                                <p:cTn id="17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00"/>
                            </p:stCondLst>
                            <p:childTnLst>
                              <p:par>
                                <p:cTn id="23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440"/>
                            </p:stCondLst>
                            <p:childTnLst>
                              <p:par>
                                <p:cTn id="29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40"/>
                            </p:stCondLst>
                            <p:childTnLst>
                              <p:par>
                                <p:cTn id="3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8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8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8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440"/>
                            </p:stCondLst>
                            <p:childTnLst>
                              <p:par>
                                <p:cTn id="4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3" dur="8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4" dur="8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8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4414390" y="428604"/>
            <a:ext cx="2487540" cy="55092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 smtClean="0">
                <a:latin typeface="Comic Sans MS" pitchFamily="66" charset="0"/>
              </a:rPr>
              <a:t> </a:t>
            </a:r>
            <a:r>
              <a:rPr lang="en-US" sz="3200" b="1" dirty="0" err="1" smtClean="0">
                <a:latin typeface="Comic Sans MS" pitchFamily="66" charset="0"/>
              </a:rPr>
              <a:t>Buch</a:t>
            </a:r>
            <a:r>
              <a:rPr lang="en-US" sz="3200" b="1" dirty="0" smtClean="0">
                <a:latin typeface="Comic Sans MS" pitchFamily="66" charset="0"/>
              </a:rPr>
              <a:t>, </a:t>
            </a:r>
          </a:p>
          <a:p>
            <a:pPr algn="ctr"/>
            <a:r>
              <a:rPr lang="en-US" sz="3200" b="1" dirty="0" smtClean="0">
                <a:latin typeface="Comic Sans MS" pitchFamily="66" charset="0"/>
              </a:rPr>
              <a:t>Computer,</a:t>
            </a:r>
          </a:p>
          <a:p>
            <a:pPr algn="ctr"/>
            <a:r>
              <a:rPr lang="en-US" sz="3200" b="1" dirty="0" smtClean="0">
                <a:latin typeface="Comic Sans MS" pitchFamily="66" charset="0"/>
              </a:rPr>
              <a:t> Freund,</a:t>
            </a:r>
          </a:p>
          <a:p>
            <a:pPr algn="ctr"/>
            <a:r>
              <a:rPr lang="en-US" sz="3200" b="1" dirty="0" err="1" smtClean="0">
                <a:latin typeface="Comic Sans MS" pitchFamily="66" charset="0"/>
              </a:rPr>
              <a:t>Gitarre</a:t>
            </a:r>
            <a:r>
              <a:rPr lang="en-US" sz="3200" b="1" dirty="0" smtClean="0">
                <a:latin typeface="Comic Sans MS" pitchFamily="66" charset="0"/>
              </a:rPr>
              <a:t>.</a:t>
            </a:r>
          </a:p>
          <a:p>
            <a:pPr algn="ctr"/>
            <a:r>
              <a:rPr lang="en-US" sz="3200" b="1" dirty="0" err="1" smtClean="0">
                <a:latin typeface="Comic Sans MS" pitchFamily="66" charset="0"/>
              </a:rPr>
              <a:t>Haus</a:t>
            </a:r>
            <a:r>
              <a:rPr lang="en-US" sz="3200" b="1" dirty="0" smtClean="0">
                <a:latin typeface="Comic Sans MS" pitchFamily="66" charset="0"/>
              </a:rPr>
              <a:t>,</a:t>
            </a:r>
          </a:p>
          <a:p>
            <a:pPr algn="ctr"/>
            <a:r>
              <a:rPr lang="en-US" sz="3200" b="1" dirty="0" smtClean="0">
                <a:latin typeface="Comic Sans MS" pitchFamily="66" charset="0"/>
              </a:rPr>
              <a:t> </a:t>
            </a:r>
            <a:r>
              <a:rPr lang="en-US" sz="3200" b="1" dirty="0" err="1" smtClean="0">
                <a:latin typeface="Comic Sans MS" pitchFamily="66" charset="0"/>
              </a:rPr>
              <a:t>Idee</a:t>
            </a:r>
            <a:r>
              <a:rPr lang="en-US" sz="3200" b="1" dirty="0" smtClean="0">
                <a:latin typeface="Comic Sans MS" pitchFamily="66" charset="0"/>
              </a:rPr>
              <a:t>, </a:t>
            </a:r>
          </a:p>
          <a:p>
            <a:pPr algn="ctr"/>
            <a:r>
              <a:rPr lang="en-US" sz="3200" b="1" dirty="0" smtClean="0">
                <a:latin typeface="Comic Sans MS" pitchFamily="66" charset="0"/>
              </a:rPr>
              <a:t> Kind</a:t>
            </a:r>
          </a:p>
          <a:p>
            <a:pPr algn="ctr"/>
            <a:r>
              <a:rPr lang="en-US" sz="3200" b="1" dirty="0" smtClean="0">
                <a:latin typeface="Comic Sans MS" pitchFamily="66" charset="0"/>
              </a:rPr>
              <a:t> </a:t>
            </a:r>
            <a:r>
              <a:rPr lang="en-US" sz="3200" b="1" dirty="0" smtClean="0">
                <a:latin typeface="Comic Sans MS" pitchFamily="66" charset="0"/>
              </a:rPr>
              <a:t>Tier, </a:t>
            </a:r>
            <a:endParaRPr lang="en-US" sz="3200" b="1" dirty="0" smtClean="0">
              <a:latin typeface="Comic Sans MS" pitchFamily="66" charset="0"/>
            </a:endParaRPr>
          </a:p>
          <a:p>
            <a:pPr algn="ctr"/>
            <a:r>
              <a:rPr lang="en-US" sz="3200" b="1" dirty="0" err="1" smtClean="0">
                <a:latin typeface="Comic Sans MS" pitchFamily="66" charset="0"/>
              </a:rPr>
              <a:t>Wasser</a:t>
            </a:r>
            <a:r>
              <a:rPr lang="en-US" sz="3200" b="1" dirty="0" smtClean="0">
                <a:latin typeface="Comic Sans MS" pitchFamily="66" charset="0"/>
              </a:rPr>
              <a:t>,</a:t>
            </a:r>
          </a:p>
          <a:p>
            <a:pPr algn="ctr"/>
            <a:r>
              <a:rPr lang="en-US" sz="3200" b="1" dirty="0" err="1" smtClean="0">
                <a:latin typeface="Comic Sans MS" pitchFamily="66" charset="0"/>
              </a:rPr>
              <a:t>Zirkus</a:t>
            </a:r>
            <a:r>
              <a:rPr lang="en-US" sz="3200" b="1" dirty="0" smtClean="0">
                <a:latin typeface="Comic Sans MS" pitchFamily="66" charset="0"/>
              </a:rPr>
              <a:t>.</a:t>
            </a:r>
          </a:p>
          <a:p>
            <a:endParaRPr lang="ru-RU" sz="3200" b="1" dirty="0"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1472" y="285728"/>
            <a:ext cx="1428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8" name="Облако 7">
            <a:hlinkClick r:id="rId3" action="ppaction://hlinksldjump"/>
          </p:cNvPr>
          <p:cNvSpPr/>
          <p:nvPr/>
        </p:nvSpPr>
        <p:spPr>
          <a:xfrm>
            <a:off x="7452320" y="0"/>
            <a:ext cx="1418456" cy="914400"/>
          </a:xfrm>
          <a:prstGeom prst="cloud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WEITER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1000100" y="1142984"/>
            <a:ext cx="18133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 smtClean="0">
                <a:latin typeface="Comic Sans MS" pitchFamily="66" charset="0"/>
              </a:rPr>
              <a:t>der</a:t>
            </a:r>
            <a:r>
              <a:rPr lang="en-US" sz="2400" b="1" dirty="0" smtClean="0">
                <a:latin typeface="Comic Sans MS" pitchFamily="66" charset="0"/>
              </a:rPr>
              <a:t> </a:t>
            </a:r>
            <a:r>
              <a:rPr lang="en-US" sz="2400" b="1" dirty="0" err="1">
                <a:latin typeface="Comic Sans MS" pitchFamily="66" charset="0"/>
              </a:rPr>
              <a:t>Junge</a:t>
            </a:r>
            <a:r>
              <a:rPr lang="en-US" sz="2400" b="1" dirty="0">
                <a:latin typeface="Comic Sans MS" pitchFamily="66" charset="0"/>
              </a:rPr>
              <a:t> 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786182" y="1142984"/>
            <a:ext cx="2571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Comic Sans MS" pitchFamily="66" charset="0"/>
              </a:rPr>
              <a:t>das </a:t>
            </a:r>
            <a:r>
              <a:rPr lang="en-US" sz="2400" b="1" dirty="0" err="1">
                <a:latin typeface="Comic Sans MS" pitchFamily="66" charset="0"/>
              </a:rPr>
              <a:t>Mädchen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28662" y="2285992"/>
            <a:ext cx="17972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Comic Sans MS" pitchFamily="66" charset="0"/>
              </a:rPr>
              <a:t>die Mutter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57620" y="2214554"/>
            <a:ext cx="16610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>
                <a:latin typeface="Comic Sans MS" pitchFamily="66" charset="0"/>
              </a:rPr>
              <a:t>der</a:t>
            </a:r>
            <a:r>
              <a:rPr lang="en-US" sz="2400" b="1" dirty="0">
                <a:latin typeface="Comic Sans MS" pitchFamily="66" charset="0"/>
              </a:rPr>
              <a:t> </a:t>
            </a:r>
            <a:r>
              <a:rPr lang="en-US" sz="2400" b="1" dirty="0" err="1">
                <a:latin typeface="Comic Sans MS" pitchFamily="66" charset="0"/>
              </a:rPr>
              <a:t>Vater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00100" y="3643314"/>
            <a:ext cx="1933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Comic Sans MS" pitchFamily="66" charset="0"/>
              </a:rPr>
              <a:t>die </a:t>
            </a:r>
            <a:r>
              <a:rPr lang="en-US" sz="2400" b="1" dirty="0" err="1">
                <a:latin typeface="Comic Sans MS" pitchFamily="66" charset="0"/>
              </a:rPr>
              <a:t>Tochter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57620" y="3643314"/>
            <a:ext cx="15327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>
                <a:latin typeface="Comic Sans MS" pitchFamily="66" charset="0"/>
              </a:rPr>
              <a:t>der</a:t>
            </a:r>
            <a:r>
              <a:rPr lang="en-US" sz="2400" b="1" dirty="0">
                <a:latin typeface="Comic Sans MS" pitchFamily="66" charset="0"/>
              </a:rPr>
              <a:t> </a:t>
            </a:r>
            <a:r>
              <a:rPr lang="en-US" sz="2400" b="1" dirty="0" err="1">
                <a:latin typeface="Comic Sans MS" pitchFamily="66" charset="0"/>
              </a:rPr>
              <a:t>Sohn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00100" y="4857760"/>
            <a:ext cx="24176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>
                <a:latin typeface="Comic Sans MS" pitchFamily="66" charset="0"/>
              </a:rPr>
              <a:t>der</a:t>
            </a:r>
            <a:r>
              <a:rPr lang="en-US" sz="2400" b="1" dirty="0">
                <a:latin typeface="Comic Sans MS" pitchFamily="66" charset="0"/>
              </a:rPr>
              <a:t> </a:t>
            </a:r>
            <a:r>
              <a:rPr lang="en-US" sz="2400" b="1" dirty="0" err="1">
                <a:latin typeface="Comic Sans MS" pitchFamily="66" charset="0"/>
              </a:rPr>
              <a:t>Großvater</a:t>
            </a:r>
            <a:r>
              <a:rPr lang="en-US" sz="2400" b="1" dirty="0">
                <a:latin typeface="Comic Sans MS" pitchFamily="66" charset="0"/>
              </a:rPr>
              <a:t> 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57620" y="4929198"/>
            <a:ext cx="24465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Comic Sans MS" pitchFamily="66" charset="0"/>
              </a:rPr>
              <a:t>die </a:t>
            </a:r>
            <a:r>
              <a:rPr lang="en-US" sz="2400" b="1" dirty="0" err="1">
                <a:latin typeface="Comic Sans MS" pitchFamily="66" charset="0"/>
              </a:rPr>
              <a:t>Großmutter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16" name="Облако 15">
            <a:hlinkClick r:id="rId3" action="ppaction://hlinksldjump"/>
          </p:cNvPr>
          <p:cNvSpPr/>
          <p:nvPr/>
        </p:nvSpPr>
        <p:spPr>
          <a:xfrm>
            <a:off x="395536" y="0"/>
            <a:ext cx="1418456" cy="914400"/>
          </a:xfrm>
          <a:prstGeom prst="cloud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WEITER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7224" y="1285860"/>
            <a:ext cx="742955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latin typeface="Comic Sans MS" pitchFamily="66" charset="0"/>
              </a:rPr>
              <a:t>Wer</a:t>
            </a:r>
            <a:r>
              <a:rPr lang="en-US" sz="3200" b="1" dirty="0" smtClean="0">
                <a:latin typeface="Comic Sans MS" pitchFamily="66" charset="0"/>
              </a:rPr>
              <a:t> </a:t>
            </a:r>
            <a:r>
              <a:rPr lang="en-US" sz="3200" b="1" dirty="0" err="1" smtClean="0">
                <a:latin typeface="Comic Sans MS" pitchFamily="66" charset="0"/>
              </a:rPr>
              <a:t>ist</a:t>
            </a:r>
            <a:r>
              <a:rPr lang="en-US" sz="3200" b="1" dirty="0" smtClean="0">
                <a:latin typeface="Comic Sans MS" pitchFamily="66" charset="0"/>
              </a:rPr>
              <a:t> das?</a:t>
            </a:r>
          </a:p>
          <a:p>
            <a:pPr algn="ctr"/>
            <a:r>
              <a:rPr lang="en-US" sz="3200" b="1" dirty="0" err="1" smtClean="0">
                <a:latin typeface="Comic Sans MS" pitchFamily="66" charset="0"/>
              </a:rPr>
              <a:t>Wer</a:t>
            </a:r>
            <a:r>
              <a:rPr lang="en-US" sz="3200" b="1" dirty="0" smtClean="0">
                <a:latin typeface="Comic Sans MS" pitchFamily="66" charset="0"/>
              </a:rPr>
              <a:t> </a:t>
            </a:r>
            <a:r>
              <a:rPr lang="en-US" sz="3200" b="1" dirty="0" err="1" smtClean="0">
                <a:latin typeface="Comic Sans MS" pitchFamily="66" charset="0"/>
              </a:rPr>
              <a:t>ist</a:t>
            </a:r>
            <a:r>
              <a:rPr lang="en-US" sz="3200" b="1" dirty="0" smtClean="0">
                <a:latin typeface="Comic Sans MS" pitchFamily="66" charset="0"/>
              </a:rPr>
              <a:t> das?</a:t>
            </a:r>
            <a:endParaRPr lang="ru-RU" sz="3200" b="1" dirty="0" smtClean="0">
              <a:latin typeface="Comic Sans MS" pitchFamily="66" charset="0"/>
            </a:endParaRPr>
          </a:p>
          <a:p>
            <a:pPr algn="ctr"/>
            <a:r>
              <a:rPr lang="en-US" sz="3200" b="1" dirty="0" smtClean="0">
                <a:latin typeface="Comic Sans MS" pitchFamily="66" charset="0"/>
              </a:rPr>
              <a:t>Das </a:t>
            </a:r>
            <a:r>
              <a:rPr lang="en-US" sz="3200" b="1" dirty="0" err="1" smtClean="0">
                <a:latin typeface="Comic Sans MS" pitchFamily="66" charset="0"/>
              </a:rPr>
              <a:t>ist</a:t>
            </a:r>
            <a:r>
              <a:rPr lang="en-US" sz="3200" b="1" dirty="0" smtClean="0">
                <a:latin typeface="Comic Sans MS" pitchFamily="66" charset="0"/>
              </a:rPr>
              <a:t>  Emma.</a:t>
            </a:r>
          </a:p>
          <a:p>
            <a:pPr algn="ctr"/>
            <a:r>
              <a:rPr lang="en-US" sz="3200" b="1" dirty="0" smtClean="0">
                <a:latin typeface="Comic Sans MS" pitchFamily="66" charset="0"/>
              </a:rPr>
              <a:t>Das </a:t>
            </a:r>
            <a:r>
              <a:rPr lang="en-US" sz="3200" b="1" dirty="0" err="1" smtClean="0">
                <a:latin typeface="Comic Sans MS" pitchFamily="66" charset="0"/>
              </a:rPr>
              <a:t>ist</a:t>
            </a:r>
            <a:r>
              <a:rPr lang="en-US" sz="3200" b="1" dirty="0" smtClean="0">
                <a:latin typeface="Comic Sans MS" pitchFamily="66" charset="0"/>
              </a:rPr>
              <a:t> Hans.</a:t>
            </a:r>
          </a:p>
          <a:p>
            <a:pPr algn="ctr"/>
            <a:endParaRPr lang="en-US" sz="3200" b="1" dirty="0" smtClean="0">
              <a:latin typeface="Comic Sans MS" pitchFamily="66" charset="0"/>
            </a:endParaRPr>
          </a:p>
          <a:p>
            <a:pPr algn="ctr"/>
            <a:r>
              <a:rPr lang="en-US" sz="3200" b="1" dirty="0" err="1" smtClean="0">
                <a:latin typeface="Comic Sans MS" pitchFamily="66" charset="0"/>
              </a:rPr>
              <a:t>Wer</a:t>
            </a:r>
            <a:r>
              <a:rPr lang="en-US" sz="3200" b="1" dirty="0" smtClean="0">
                <a:latin typeface="Comic Sans MS" pitchFamily="66" charset="0"/>
              </a:rPr>
              <a:t> </a:t>
            </a:r>
            <a:r>
              <a:rPr lang="en-US" sz="3200" b="1" dirty="0" err="1" smtClean="0">
                <a:latin typeface="Comic Sans MS" pitchFamily="66" charset="0"/>
              </a:rPr>
              <a:t>ist</a:t>
            </a:r>
            <a:r>
              <a:rPr lang="en-US" sz="3200" b="1" dirty="0" smtClean="0">
                <a:latin typeface="Comic Sans MS" pitchFamily="66" charset="0"/>
              </a:rPr>
              <a:t> das?</a:t>
            </a:r>
            <a:endParaRPr lang="ru-RU" sz="3200" b="1" dirty="0" smtClean="0">
              <a:latin typeface="Comic Sans MS" pitchFamily="66" charset="0"/>
            </a:endParaRPr>
          </a:p>
          <a:p>
            <a:pPr algn="ctr"/>
            <a:r>
              <a:rPr lang="en-US" sz="3200" b="1" dirty="0" err="1" smtClean="0">
                <a:latin typeface="Comic Sans MS" pitchFamily="66" charset="0"/>
              </a:rPr>
              <a:t>Wer</a:t>
            </a:r>
            <a:r>
              <a:rPr lang="en-US" sz="3200" b="1" dirty="0" smtClean="0">
                <a:latin typeface="Comic Sans MS" pitchFamily="66" charset="0"/>
              </a:rPr>
              <a:t> </a:t>
            </a:r>
            <a:r>
              <a:rPr lang="en-US" sz="3200" b="1" dirty="0" err="1" smtClean="0">
                <a:latin typeface="Comic Sans MS" pitchFamily="66" charset="0"/>
              </a:rPr>
              <a:t>ist</a:t>
            </a:r>
            <a:r>
              <a:rPr lang="en-US" sz="3200" b="1" dirty="0" smtClean="0">
                <a:latin typeface="Comic Sans MS" pitchFamily="66" charset="0"/>
              </a:rPr>
              <a:t> das?</a:t>
            </a:r>
            <a:endParaRPr lang="ru-RU" sz="3200" b="1" dirty="0" smtClean="0">
              <a:latin typeface="Comic Sans MS" pitchFamily="66" charset="0"/>
            </a:endParaRPr>
          </a:p>
          <a:p>
            <a:pPr algn="ctr"/>
            <a:r>
              <a:rPr lang="en-US" sz="3200" b="1" dirty="0" smtClean="0">
                <a:latin typeface="Comic Sans MS" pitchFamily="66" charset="0"/>
              </a:rPr>
              <a:t>Das </a:t>
            </a:r>
            <a:r>
              <a:rPr lang="en-US" sz="3200" b="1" dirty="0" err="1" smtClean="0">
                <a:latin typeface="Comic Sans MS" pitchFamily="66" charset="0"/>
              </a:rPr>
              <a:t>ist</a:t>
            </a:r>
            <a:r>
              <a:rPr lang="en-US" sz="3200" b="1" dirty="0" smtClean="0">
                <a:latin typeface="Comic Sans MS" pitchFamily="66" charset="0"/>
              </a:rPr>
              <a:t> Anna.</a:t>
            </a:r>
          </a:p>
          <a:p>
            <a:pPr algn="ctr"/>
            <a:r>
              <a:rPr lang="en-US" sz="3200" b="1" dirty="0" smtClean="0">
                <a:latin typeface="Comic Sans MS" pitchFamily="66" charset="0"/>
              </a:rPr>
              <a:t>Das </a:t>
            </a:r>
            <a:r>
              <a:rPr lang="en-US" sz="3200" b="1" dirty="0" err="1" smtClean="0">
                <a:latin typeface="Comic Sans MS" pitchFamily="66" charset="0"/>
              </a:rPr>
              <a:t>ist</a:t>
            </a:r>
            <a:r>
              <a:rPr lang="en-US" sz="3200" b="1" dirty="0" smtClean="0">
                <a:latin typeface="Comic Sans MS" pitchFamily="66" charset="0"/>
              </a:rPr>
              <a:t> Franz.</a:t>
            </a:r>
            <a:endParaRPr lang="ru-RU" sz="3200" b="1" dirty="0">
              <a:latin typeface="Comic Sans MS" pitchFamily="66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320150">
            <a:off x="357158" y="1357298"/>
            <a:ext cx="1428750" cy="140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706375">
            <a:off x="6322341" y="3610523"/>
            <a:ext cx="2668425" cy="17771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860201">
            <a:off x="6715120" y="1397810"/>
            <a:ext cx="1855334" cy="1839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0429517">
            <a:off x="827680" y="4849996"/>
            <a:ext cx="2069120" cy="20380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Облако 9">
            <a:hlinkClick r:id="rId6" action="ppaction://hlinksldjump"/>
          </p:cNvPr>
          <p:cNvSpPr/>
          <p:nvPr/>
        </p:nvSpPr>
        <p:spPr>
          <a:xfrm>
            <a:off x="6804248" y="0"/>
            <a:ext cx="1418456" cy="914400"/>
          </a:xfrm>
          <a:prstGeom prst="cloud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WEITER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08374"/>
            <a:ext cx="9144000" cy="71663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857224" y="1142984"/>
            <a:ext cx="8867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latin typeface="Comic Sans MS" pitchFamily="66" charset="0"/>
              </a:rPr>
              <a:t>weiß</a:t>
            </a:r>
            <a:endParaRPr lang="ru-RU" sz="2800" dirty="0">
              <a:latin typeface="Comic Sans MS" pitchFamily="66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642910" y="285728"/>
            <a:ext cx="1000132" cy="71438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7286644" y="357166"/>
            <a:ext cx="1000132" cy="642942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785786" y="4929198"/>
            <a:ext cx="1000132" cy="642942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2571736" y="2143116"/>
            <a:ext cx="7168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latin typeface="Comic Sans MS" pitchFamily="66" charset="0"/>
              </a:rPr>
              <a:t>rot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42910" y="5857892"/>
            <a:ext cx="1857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latin typeface="Comic Sans MS" pitchFamily="66" charset="0"/>
              </a:rPr>
              <a:t>schwarz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2643174" y="1357298"/>
            <a:ext cx="1000132" cy="64294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7215206" y="1214422"/>
            <a:ext cx="15716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/>
              <a:t>grün</a:t>
            </a:r>
            <a:endParaRPr lang="ru-RU" sz="2800" b="1" dirty="0"/>
          </a:p>
        </p:txBody>
      </p:sp>
      <p:sp>
        <p:nvSpPr>
          <p:cNvPr id="12" name="Овал 11"/>
          <p:cNvSpPr/>
          <p:nvPr/>
        </p:nvSpPr>
        <p:spPr>
          <a:xfrm>
            <a:off x="6286512" y="2357430"/>
            <a:ext cx="1000132" cy="642942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6357950" y="3286124"/>
            <a:ext cx="880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err="1" smtClean="0">
                <a:latin typeface="Comic Sans MS" pitchFamily="66" charset="0"/>
              </a:rPr>
              <a:t>blau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7358082" y="5286388"/>
            <a:ext cx="1000132" cy="642942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7358082" y="6072206"/>
            <a:ext cx="8867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err="1" smtClean="0">
                <a:latin typeface="Comic Sans MS" pitchFamily="66" charset="0"/>
              </a:rPr>
              <a:t>gelb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571472" y="2285992"/>
            <a:ext cx="1000132" cy="714380"/>
          </a:xfrm>
          <a:prstGeom prst="ellipse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 flipH="1">
            <a:off x="642910" y="3214686"/>
            <a:ext cx="11687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latin typeface="Comic Sans MS" pitchFamily="66" charset="0"/>
              </a:rPr>
              <a:t>braun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5857884" y="4143380"/>
            <a:ext cx="1000132" cy="714380"/>
          </a:xfrm>
          <a:prstGeom prst="ellipse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6072198" y="5214950"/>
            <a:ext cx="9332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err="1" smtClean="0">
                <a:latin typeface="Comic Sans MS" pitchFamily="66" charset="0"/>
              </a:rPr>
              <a:t>grau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23" name="Облако 22">
            <a:hlinkClick r:id="rId3" action="ppaction://hlinksldjump"/>
          </p:cNvPr>
          <p:cNvSpPr/>
          <p:nvPr/>
        </p:nvSpPr>
        <p:spPr>
          <a:xfrm>
            <a:off x="2771800" y="0"/>
            <a:ext cx="1418456" cy="914400"/>
          </a:xfrm>
          <a:prstGeom prst="cloud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WEITER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  <p:bldP spid="6" grpId="0" animBg="1"/>
      <p:bldP spid="7" grpId="0"/>
      <p:bldP spid="8" grpId="0"/>
      <p:bldP spid="9" grpId="0" animBg="1"/>
      <p:bldP spid="10" grpId="0"/>
      <p:bldP spid="12" grpId="0" animBg="1"/>
      <p:bldP spid="13" grpId="0"/>
      <p:bldP spid="14" grpId="0" animBg="1"/>
      <p:bldP spid="15" grpId="0"/>
      <p:bldP spid="16" grpId="0" animBg="1"/>
      <p:bldP spid="17" grpId="0"/>
      <p:bldP spid="18" grpId="0" animBg="1"/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 flipH="1">
            <a:off x="2260264" y="928670"/>
            <a:ext cx="5955073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latin typeface="Comic Sans MS" pitchFamily="66" charset="0"/>
              </a:rPr>
              <a:t>Das </a:t>
            </a:r>
            <a:r>
              <a:rPr lang="en-US" sz="3600" b="1" dirty="0" err="1" smtClean="0">
                <a:latin typeface="Comic Sans MS" pitchFamily="66" charset="0"/>
              </a:rPr>
              <a:t>sind</a:t>
            </a:r>
            <a:r>
              <a:rPr lang="en-US" sz="3600" b="1" dirty="0" smtClean="0">
                <a:latin typeface="Comic Sans MS" pitchFamily="66" charset="0"/>
              </a:rPr>
              <a:t> Anna.</a:t>
            </a:r>
          </a:p>
          <a:p>
            <a:pPr algn="ctr"/>
            <a:r>
              <a:rPr lang="en-US" sz="3600" b="1" dirty="0" smtClean="0">
                <a:latin typeface="Comic Sans MS" pitchFamily="66" charset="0"/>
              </a:rPr>
              <a:t> </a:t>
            </a:r>
            <a:r>
              <a:rPr lang="en-US" sz="3600" b="1" dirty="0" err="1" smtClean="0">
                <a:latin typeface="Comic Sans MS" pitchFamily="66" charset="0"/>
              </a:rPr>
              <a:t>Er</a:t>
            </a:r>
            <a:r>
              <a:rPr lang="en-US" sz="3600" b="1" dirty="0" smtClean="0">
                <a:latin typeface="Comic Sans MS" pitchFamily="66" charset="0"/>
              </a:rPr>
              <a:t> </a:t>
            </a:r>
            <a:r>
              <a:rPr lang="en-US" sz="3600" b="1" dirty="0" err="1" smtClean="0">
                <a:latin typeface="Comic Sans MS" pitchFamily="66" charset="0"/>
              </a:rPr>
              <a:t>ist</a:t>
            </a:r>
            <a:r>
              <a:rPr lang="en-US" sz="3600" b="1" dirty="0" smtClean="0">
                <a:latin typeface="Comic Sans MS" pitchFamily="66" charset="0"/>
              </a:rPr>
              <a:t> 8 </a:t>
            </a:r>
            <a:r>
              <a:rPr lang="en-US" sz="3600" b="1" dirty="0" err="1" smtClean="0">
                <a:latin typeface="Comic Sans MS" pitchFamily="66" charset="0"/>
              </a:rPr>
              <a:t>Jahre</a:t>
            </a:r>
            <a:r>
              <a:rPr lang="en-US" sz="3600" b="1" dirty="0" smtClean="0">
                <a:latin typeface="Comic Sans MS" pitchFamily="66" charset="0"/>
              </a:rPr>
              <a:t> alt. </a:t>
            </a:r>
          </a:p>
          <a:p>
            <a:pPr algn="ctr"/>
            <a:r>
              <a:rPr lang="en-US" sz="3600" b="1" dirty="0" err="1" smtClean="0">
                <a:latin typeface="Comic Sans MS" pitchFamily="66" charset="0"/>
              </a:rPr>
              <a:t>Sie</a:t>
            </a:r>
            <a:r>
              <a:rPr lang="en-US" sz="3600" b="1" dirty="0" smtClean="0">
                <a:latin typeface="Comic Sans MS" pitchFamily="66" charset="0"/>
              </a:rPr>
              <a:t> </a:t>
            </a:r>
            <a:r>
              <a:rPr lang="en-US" sz="3600" b="1" dirty="0" err="1" smtClean="0">
                <a:latin typeface="Comic Sans MS" pitchFamily="66" charset="0"/>
              </a:rPr>
              <a:t>sind</a:t>
            </a:r>
            <a:r>
              <a:rPr lang="en-US" sz="3600" b="1" dirty="0" smtClean="0">
                <a:latin typeface="Comic Sans MS" pitchFamily="66" charset="0"/>
              </a:rPr>
              <a:t> </a:t>
            </a:r>
            <a:r>
              <a:rPr lang="en-US" sz="3600" b="1" dirty="0" err="1" smtClean="0">
                <a:latin typeface="Comic Sans MS" pitchFamily="66" charset="0"/>
              </a:rPr>
              <a:t>lustig</a:t>
            </a:r>
            <a:r>
              <a:rPr lang="en-US" sz="3600" b="1" dirty="0" smtClean="0">
                <a:latin typeface="Comic Sans MS" pitchFamily="66" charset="0"/>
              </a:rPr>
              <a:t>, </a:t>
            </a:r>
            <a:r>
              <a:rPr lang="en-US" sz="3600" b="1" dirty="0" err="1" smtClean="0">
                <a:latin typeface="Comic Sans MS" pitchFamily="66" charset="0"/>
              </a:rPr>
              <a:t>nett</a:t>
            </a:r>
            <a:r>
              <a:rPr lang="en-US" sz="3600" b="1" dirty="0" smtClean="0">
                <a:latin typeface="Comic Sans MS" pitchFamily="66" charset="0"/>
              </a:rPr>
              <a:t>. </a:t>
            </a:r>
          </a:p>
          <a:p>
            <a:pPr algn="ctr"/>
            <a:r>
              <a:rPr lang="en-US" sz="3600" b="1" dirty="0" err="1" smtClean="0">
                <a:latin typeface="Comic Sans MS" pitchFamily="66" charset="0"/>
              </a:rPr>
              <a:t>Annas</a:t>
            </a:r>
            <a:r>
              <a:rPr lang="en-US" sz="3600" b="1" dirty="0" smtClean="0">
                <a:latin typeface="Comic Sans MS" pitchFamily="66" charset="0"/>
              </a:rPr>
              <a:t> </a:t>
            </a:r>
            <a:r>
              <a:rPr lang="en-US" sz="3600" b="1" dirty="0" err="1" smtClean="0">
                <a:latin typeface="Comic Sans MS" pitchFamily="66" charset="0"/>
              </a:rPr>
              <a:t>Vater</a:t>
            </a:r>
            <a:r>
              <a:rPr lang="en-US" sz="3600" b="1" dirty="0" smtClean="0">
                <a:latin typeface="Comic Sans MS" pitchFamily="66" charset="0"/>
              </a:rPr>
              <a:t> </a:t>
            </a:r>
            <a:r>
              <a:rPr lang="en-US" sz="3600" b="1" dirty="0" err="1" smtClean="0">
                <a:latin typeface="Comic Sans MS" pitchFamily="66" charset="0"/>
              </a:rPr>
              <a:t>heißt</a:t>
            </a:r>
            <a:r>
              <a:rPr lang="en-US" sz="3600" b="1" dirty="0" smtClean="0">
                <a:latin typeface="Comic Sans MS" pitchFamily="66" charset="0"/>
              </a:rPr>
              <a:t> Hans </a:t>
            </a:r>
            <a:r>
              <a:rPr lang="en-US" sz="3600" b="1" dirty="0" err="1" smtClean="0">
                <a:latin typeface="Comic Sans MS" pitchFamily="66" charset="0"/>
              </a:rPr>
              <a:t>Müller</a:t>
            </a:r>
            <a:r>
              <a:rPr lang="en-US" sz="3600" b="1" dirty="0" smtClean="0">
                <a:latin typeface="Comic Sans MS" pitchFamily="66" charset="0"/>
              </a:rPr>
              <a:t>.</a:t>
            </a:r>
          </a:p>
          <a:p>
            <a:pPr algn="ctr"/>
            <a:r>
              <a:rPr lang="en-US" sz="3600" b="1" dirty="0" smtClean="0">
                <a:latin typeface="Comic Sans MS" pitchFamily="66" charset="0"/>
              </a:rPr>
              <a:t> </a:t>
            </a:r>
            <a:r>
              <a:rPr lang="en-US" sz="3600" b="1" dirty="0" err="1" smtClean="0">
                <a:latin typeface="Comic Sans MS" pitchFamily="66" charset="0"/>
              </a:rPr>
              <a:t>Annas</a:t>
            </a:r>
            <a:r>
              <a:rPr lang="en-US" sz="3600" b="1" dirty="0" smtClean="0">
                <a:latin typeface="Comic Sans MS" pitchFamily="66" charset="0"/>
              </a:rPr>
              <a:t> Mutter </a:t>
            </a:r>
            <a:r>
              <a:rPr lang="en-US" sz="3600" b="1" dirty="0" err="1" smtClean="0">
                <a:latin typeface="Comic Sans MS" pitchFamily="66" charset="0"/>
              </a:rPr>
              <a:t>heißen</a:t>
            </a:r>
            <a:r>
              <a:rPr lang="en-US" sz="3600" b="1" dirty="0" smtClean="0">
                <a:latin typeface="Comic Sans MS" pitchFamily="66" charset="0"/>
              </a:rPr>
              <a:t> </a:t>
            </a:r>
            <a:r>
              <a:rPr lang="en-US" sz="3600" b="1" dirty="0" err="1" smtClean="0">
                <a:latin typeface="Comic Sans MS" pitchFamily="66" charset="0"/>
              </a:rPr>
              <a:t>Ada</a:t>
            </a:r>
            <a:r>
              <a:rPr lang="en-US" sz="3600" b="1" dirty="0" smtClean="0">
                <a:latin typeface="Comic Sans MS" pitchFamily="66" charset="0"/>
              </a:rPr>
              <a:t> </a:t>
            </a:r>
            <a:r>
              <a:rPr lang="en-US" sz="3600" b="1" dirty="0" err="1" smtClean="0">
                <a:latin typeface="Comic Sans MS" pitchFamily="66" charset="0"/>
              </a:rPr>
              <a:t>Müller</a:t>
            </a:r>
            <a:r>
              <a:rPr lang="en-US" sz="3600" b="1" dirty="0" smtClean="0">
                <a:latin typeface="Comic Sans MS" pitchFamily="66" charset="0"/>
              </a:rPr>
              <a:t>.</a:t>
            </a:r>
            <a:endParaRPr lang="ru-RU" sz="3600" b="1" dirty="0" smtClean="0">
              <a:latin typeface="Comic Sans MS" pitchFamily="66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1483</TotalTime>
  <Words>806</Words>
  <Application>Microsoft Office PowerPoint</Application>
  <PresentationFormat>Экран (4:3)</PresentationFormat>
  <Paragraphs>277</Paragraphs>
  <Slides>33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</vt:vector>
  </TitlesOfParts>
  <Company>Acer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Valued Acer Customer</dc:creator>
  <cp:lastModifiedBy>Valued Acer Customer</cp:lastModifiedBy>
  <cp:revision>34</cp:revision>
  <dcterms:created xsi:type="dcterms:W3CDTF">2011-12-17T04:15:02Z</dcterms:created>
  <dcterms:modified xsi:type="dcterms:W3CDTF">2011-12-19T16:59:55Z</dcterms:modified>
</cp:coreProperties>
</file>